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256" r:id="rId2"/>
    <p:sldId id="257" r:id="rId3"/>
    <p:sldId id="258" r:id="rId4"/>
    <p:sldId id="262" r:id="rId5"/>
    <p:sldId id="260" r:id="rId6"/>
    <p:sldId id="261" r:id="rId7"/>
    <p:sldId id="263" r:id="rId8"/>
    <p:sldId id="267" r:id="rId9"/>
    <p:sldId id="264" r:id="rId10"/>
    <p:sldId id="265" r:id="rId11"/>
    <p:sldId id="266" r:id="rId12"/>
    <p:sldId id="268" r:id="rId13"/>
    <p:sldId id="269" r:id="rId14"/>
    <p:sldId id="271" r:id="rId15"/>
    <p:sldId id="270" r:id="rId16"/>
    <p:sldId id="276" r:id="rId17"/>
    <p:sldId id="273" r:id="rId18"/>
    <p:sldId id="274" r:id="rId19"/>
    <p:sldId id="275" r:id="rId20"/>
    <p:sldId id="278" r:id="rId21"/>
    <p:sldId id="279" r:id="rId22"/>
    <p:sldId id="280" r:id="rId23"/>
    <p:sldId id="281" r:id="rId24"/>
    <p:sldId id="282" r:id="rId25"/>
    <p:sldId id="283" r:id="rId26"/>
    <p:sldId id="284" r:id="rId27"/>
    <p:sldId id="277" r:id="rId28"/>
  </p:sldIdLst>
  <p:sldSz cx="9144000" cy="5715000" type="screen16x1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4063" autoAdjust="0"/>
  </p:normalViewPr>
  <p:slideViewPr>
    <p:cSldViewPr>
      <p:cViewPr>
        <p:scale>
          <a:sx n="75" d="100"/>
          <a:sy n="75" d="100"/>
        </p:scale>
        <p:origin x="-1614" y="-294"/>
      </p:cViewPr>
      <p:guideLst>
        <p:guide orient="horz" pos="180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074FEF7-969F-4A3E-89FC-2497DEAEAB64}" type="datetimeFigureOut">
              <a:rPr lang="zh-CN" altLang="en-US" smtClean="0"/>
              <a:pPr/>
              <a:t>2017/10/31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426BCC8-17B7-49A1-9869-83D448E6FDF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26BCC8-17B7-49A1-9869-83D448E6FDF0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775355"/>
            <a:ext cx="7772400" cy="1225021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238500"/>
            <a:ext cx="6400800" cy="14605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5296959"/>
            <a:ext cx="2133600" cy="304271"/>
          </a:xfrm>
          <a:prstGeom prst="rect">
            <a:avLst/>
          </a:prstGeom>
        </p:spPr>
        <p:txBody>
          <a:bodyPr/>
          <a:lstStyle/>
          <a:p>
            <a:fld id="{0E7241F0-3178-4900-A020-6E73226EA889}" type="datetimeFigureOut">
              <a:rPr lang="zh-CN" altLang="en-US" smtClean="0"/>
              <a:pPr/>
              <a:t>2017/10/31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5296959"/>
            <a:ext cx="2895600" cy="304271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5296959"/>
            <a:ext cx="2133600" cy="304271"/>
          </a:xfrm>
          <a:prstGeom prst="rect">
            <a:avLst/>
          </a:prstGeom>
        </p:spPr>
        <p:txBody>
          <a:bodyPr/>
          <a:lstStyle/>
          <a:p>
            <a:fld id="{5430BE0A-C15E-4A74-87E5-027C29B6FB2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9525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333500"/>
            <a:ext cx="8229600" cy="3771636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5296959"/>
            <a:ext cx="2133600" cy="304271"/>
          </a:xfrm>
          <a:prstGeom prst="rect">
            <a:avLst/>
          </a:prstGeom>
        </p:spPr>
        <p:txBody>
          <a:bodyPr/>
          <a:lstStyle/>
          <a:p>
            <a:fld id="{0E7241F0-3178-4900-A020-6E73226EA889}" type="datetimeFigureOut">
              <a:rPr lang="zh-CN" altLang="en-US" smtClean="0"/>
              <a:pPr/>
              <a:t>2017/10/31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5296959"/>
            <a:ext cx="2895600" cy="304271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5296959"/>
            <a:ext cx="2133600" cy="304271"/>
          </a:xfrm>
          <a:prstGeom prst="rect">
            <a:avLst/>
          </a:prstGeom>
        </p:spPr>
        <p:txBody>
          <a:bodyPr/>
          <a:lstStyle/>
          <a:p>
            <a:fld id="{5430BE0A-C15E-4A74-87E5-027C29B6FB2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28865"/>
            <a:ext cx="2057400" cy="4876271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28865"/>
            <a:ext cx="6019800" cy="4876271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5296959"/>
            <a:ext cx="2133600" cy="304271"/>
          </a:xfrm>
          <a:prstGeom prst="rect">
            <a:avLst/>
          </a:prstGeom>
        </p:spPr>
        <p:txBody>
          <a:bodyPr/>
          <a:lstStyle/>
          <a:p>
            <a:fld id="{0E7241F0-3178-4900-A020-6E73226EA889}" type="datetimeFigureOut">
              <a:rPr lang="zh-CN" altLang="en-US" smtClean="0"/>
              <a:pPr/>
              <a:t>2017/10/31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5296959"/>
            <a:ext cx="2895600" cy="304271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5296959"/>
            <a:ext cx="2133600" cy="304271"/>
          </a:xfrm>
          <a:prstGeom prst="rect">
            <a:avLst/>
          </a:prstGeom>
        </p:spPr>
        <p:txBody>
          <a:bodyPr/>
          <a:lstStyle/>
          <a:p>
            <a:fld id="{5430BE0A-C15E-4A74-87E5-027C29B6FB2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9525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333500"/>
            <a:ext cx="8229600" cy="377163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5296959"/>
            <a:ext cx="2133600" cy="304271"/>
          </a:xfrm>
          <a:prstGeom prst="rect">
            <a:avLst/>
          </a:prstGeom>
        </p:spPr>
        <p:txBody>
          <a:bodyPr/>
          <a:lstStyle/>
          <a:p>
            <a:fld id="{0E7241F0-3178-4900-A020-6E73226EA889}" type="datetimeFigureOut">
              <a:rPr lang="zh-CN" altLang="en-US" smtClean="0"/>
              <a:pPr/>
              <a:t>2017/10/31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5296959"/>
            <a:ext cx="2895600" cy="304271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5296959"/>
            <a:ext cx="2133600" cy="304271"/>
          </a:xfrm>
          <a:prstGeom prst="rect">
            <a:avLst/>
          </a:prstGeom>
        </p:spPr>
        <p:txBody>
          <a:bodyPr/>
          <a:lstStyle/>
          <a:p>
            <a:fld id="{5430BE0A-C15E-4A74-87E5-027C29B6FB2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672417"/>
            <a:ext cx="7772400" cy="1135063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422261"/>
            <a:ext cx="7772400" cy="1250156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5296959"/>
            <a:ext cx="2133600" cy="304271"/>
          </a:xfrm>
          <a:prstGeom prst="rect">
            <a:avLst/>
          </a:prstGeom>
        </p:spPr>
        <p:txBody>
          <a:bodyPr/>
          <a:lstStyle/>
          <a:p>
            <a:fld id="{0E7241F0-3178-4900-A020-6E73226EA889}" type="datetimeFigureOut">
              <a:rPr lang="zh-CN" altLang="en-US" smtClean="0"/>
              <a:pPr/>
              <a:t>2017/10/31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5296959"/>
            <a:ext cx="2895600" cy="304271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5296959"/>
            <a:ext cx="2133600" cy="304271"/>
          </a:xfrm>
          <a:prstGeom prst="rect">
            <a:avLst/>
          </a:prstGeom>
        </p:spPr>
        <p:txBody>
          <a:bodyPr/>
          <a:lstStyle/>
          <a:p>
            <a:fld id="{5430BE0A-C15E-4A74-87E5-027C29B6FB2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9525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333500"/>
            <a:ext cx="4038600" cy="3771636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333500"/>
            <a:ext cx="4038600" cy="3771636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5296959"/>
            <a:ext cx="2133600" cy="304271"/>
          </a:xfrm>
          <a:prstGeom prst="rect">
            <a:avLst/>
          </a:prstGeom>
        </p:spPr>
        <p:txBody>
          <a:bodyPr/>
          <a:lstStyle/>
          <a:p>
            <a:fld id="{0E7241F0-3178-4900-A020-6E73226EA889}" type="datetimeFigureOut">
              <a:rPr lang="zh-CN" altLang="en-US" smtClean="0"/>
              <a:pPr/>
              <a:t>2017/10/31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5296959"/>
            <a:ext cx="2895600" cy="304271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5296959"/>
            <a:ext cx="2133600" cy="304271"/>
          </a:xfrm>
          <a:prstGeom prst="rect">
            <a:avLst/>
          </a:prstGeom>
        </p:spPr>
        <p:txBody>
          <a:bodyPr/>
          <a:lstStyle/>
          <a:p>
            <a:fld id="{5430BE0A-C15E-4A74-87E5-027C29B6FB2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9525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79261"/>
            <a:ext cx="4040188" cy="533135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812396"/>
            <a:ext cx="4040188" cy="3292740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279261"/>
            <a:ext cx="4041775" cy="533135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812396"/>
            <a:ext cx="4041775" cy="3292740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5296959"/>
            <a:ext cx="2133600" cy="304271"/>
          </a:xfrm>
          <a:prstGeom prst="rect">
            <a:avLst/>
          </a:prstGeom>
        </p:spPr>
        <p:txBody>
          <a:bodyPr/>
          <a:lstStyle/>
          <a:p>
            <a:fld id="{0E7241F0-3178-4900-A020-6E73226EA889}" type="datetimeFigureOut">
              <a:rPr lang="zh-CN" altLang="en-US" smtClean="0"/>
              <a:pPr/>
              <a:t>2017/10/31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5296959"/>
            <a:ext cx="2895600" cy="304271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5296959"/>
            <a:ext cx="2133600" cy="304271"/>
          </a:xfrm>
          <a:prstGeom prst="rect">
            <a:avLst/>
          </a:prstGeom>
        </p:spPr>
        <p:txBody>
          <a:bodyPr/>
          <a:lstStyle/>
          <a:p>
            <a:fld id="{5430BE0A-C15E-4A74-87E5-027C29B6FB2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9525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5296959"/>
            <a:ext cx="2133600" cy="304271"/>
          </a:xfrm>
          <a:prstGeom prst="rect">
            <a:avLst/>
          </a:prstGeom>
        </p:spPr>
        <p:txBody>
          <a:bodyPr/>
          <a:lstStyle/>
          <a:p>
            <a:fld id="{0E7241F0-3178-4900-A020-6E73226EA889}" type="datetimeFigureOut">
              <a:rPr lang="zh-CN" altLang="en-US" smtClean="0"/>
              <a:pPr/>
              <a:t>2017/10/31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5296959"/>
            <a:ext cx="2895600" cy="304271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5296959"/>
            <a:ext cx="2133600" cy="304271"/>
          </a:xfrm>
          <a:prstGeom prst="rect">
            <a:avLst/>
          </a:prstGeom>
        </p:spPr>
        <p:txBody>
          <a:bodyPr/>
          <a:lstStyle/>
          <a:p>
            <a:fld id="{5430BE0A-C15E-4A74-87E5-027C29B6FB2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5296959"/>
            <a:ext cx="2133600" cy="304271"/>
          </a:xfrm>
          <a:prstGeom prst="rect">
            <a:avLst/>
          </a:prstGeom>
        </p:spPr>
        <p:txBody>
          <a:bodyPr/>
          <a:lstStyle/>
          <a:p>
            <a:fld id="{0E7241F0-3178-4900-A020-6E73226EA889}" type="datetimeFigureOut">
              <a:rPr lang="zh-CN" altLang="en-US" smtClean="0"/>
              <a:pPr/>
              <a:t>2017/10/31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5296959"/>
            <a:ext cx="2895600" cy="304271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5296959"/>
            <a:ext cx="2133600" cy="304271"/>
          </a:xfrm>
          <a:prstGeom prst="rect">
            <a:avLst/>
          </a:prstGeom>
        </p:spPr>
        <p:txBody>
          <a:bodyPr/>
          <a:lstStyle/>
          <a:p>
            <a:fld id="{5430BE0A-C15E-4A74-87E5-027C29B6FB2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27542"/>
            <a:ext cx="3008313" cy="968375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27542"/>
            <a:ext cx="5111750" cy="4877594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195917"/>
            <a:ext cx="3008313" cy="390921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5296959"/>
            <a:ext cx="2133600" cy="304271"/>
          </a:xfrm>
          <a:prstGeom prst="rect">
            <a:avLst/>
          </a:prstGeom>
        </p:spPr>
        <p:txBody>
          <a:bodyPr/>
          <a:lstStyle/>
          <a:p>
            <a:fld id="{0E7241F0-3178-4900-A020-6E73226EA889}" type="datetimeFigureOut">
              <a:rPr lang="zh-CN" altLang="en-US" smtClean="0"/>
              <a:pPr/>
              <a:t>2017/10/31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5296959"/>
            <a:ext cx="2895600" cy="304271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5296959"/>
            <a:ext cx="2133600" cy="304271"/>
          </a:xfrm>
          <a:prstGeom prst="rect">
            <a:avLst/>
          </a:prstGeom>
        </p:spPr>
        <p:txBody>
          <a:bodyPr/>
          <a:lstStyle/>
          <a:p>
            <a:fld id="{5430BE0A-C15E-4A74-87E5-027C29B6FB2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000500"/>
            <a:ext cx="5486400" cy="472282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510646"/>
            <a:ext cx="5486400" cy="3429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472782"/>
            <a:ext cx="5486400" cy="67071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5296959"/>
            <a:ext cx="2133600" cy="304271"/>
          </a:xfrm>
          <a:prstGeom prst="rect">
            <a:avLst/>
          </a:prstGeom>
        </p:spPr>
        <p:txBody>
          <a:bodyPr/>
          <a:lstStyle/>
          <a:p>
            <a:fld id="{0E7241F0-3178-4900-A020-6E73226EA889}" type="datetimeFigureOut">
              <a:rPr lang="zh-CN" altLang="en-US" smtClean="0"/>
              <a:pPr/>
              <a:t>2017/10/31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5296959"/>
            <a:ext cx="2895600" cy="304271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5296959"/>
            <a:ext cx="2133600" cy="304271"/>
          </a:xfrm>
          <a:prstGeom prst="rect">
            <a:avLst/>
          </a:prstGeom>
        </p:spPr>
        <p:txBody>
          <a:bodyPr/>
          <a:lstStyle/>
          <a:p>
            <a:fld id="{5430BE0A-C15E-4A74-87E5-027C29B6FB2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Line 19"/>
          <p:cNvSpPr>
            <a:spLocks noChangeShapeType="1"/>
          </p:cNvSpPr>
          <p:nvPr userDrawn="1"/>
        </p:nvSpPr>
        <p:spPr bwMode="auto">
          <a:xfrm flipH="1">
            <a:off x="9410" y="958550"/>
            <a:ext cx="8277366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headEnd/>
            <a:tailEnd/>
          </a:ln>
          <a:ex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/>
          <a:lstStyle/>
          <a:p>
            <a:pPr>
              <a:defRPr/>
            </a:pPr>
            <a:endParaRPr lang="zh-TW" altLang="en-US" sz="1500">
              <a:latin typeface="Verdana" panose="020B0604030504040204" pitchFamily="34" charset="0"/>
              <a:ea typeface="微軟正黑體" panose="020B0604030504040204" pitchFamily="34" charset="-120"/>
              <a:cs typeface="Verdana" panose="020B0604030504040204" pitchFamily="34" charset="0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 userDrawn="1"/>
        </p:nvPicPr>
        <p:blipFill>
          <a:blip r:embed="rId13" cstate="print"/>
          <a:srcRect b="31451"/>
          <a:stretch>
            <a:fillRect/>
          </a:stretch>
        </p:blipFill>
        <p:spPr bwMode="auto">
          <a:xfrm>
            <a:off x="8072462" y="571484"/>
            <a:ext cx="724180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jpeg"/><Relationship Id="rId3" Type="http://schemas.openxmlformats.org/officeDocument/2006/relationships/image" Target="../media/image32.png"/><Relationship Id="rId7" Type="http://schemas.openxmlformats.org/officeDocument/2006/relationships/image" Target="../media/image36.jpe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jpeg"/><Relationship Id="rId5" Type="http://schemas.openxmlformats.org/officeDocument/2006/relationships/image" Target="../media/image34.png"/><Relationship Id="rId4" Type="http://schemas.openxmlformats.org/officeDocument/2006/relationships/image" Target="../media/image33.png"/><Relationship Id="rId9" Type="http://schemas.openxmlformats.org/officeDocument/2006/relationships/image" Target="../media/image38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image" Target="../media/image40.png"/><Relationship Id="rId7" Type="http://schemas.openxmlformats.org/officeDocument/2006/relationships/image" Target="../media/image44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png"/><Relationship Id="rId11" Type="http://schemas.openxmlformats.org/officeDocument/2006/relationships/image" Target="../media/image48.png"/><Relationship Id="rId5" Type="http://schemas.openxmlformats.org/officeDocument/2006/relationships/image" Target="../media/image42.png"/><Relationship Id="rId10" Type="http://schemas.openxmlformats.org/officeDocument/2006/relationships/image" Target="../media/image47.png"/><Relationship Id="rId4" Type="http://schemas.openxmlformats.org/officeDocument/2006/relationships/image" Target="../media/image41.png"/><Relationship Id="rId9" Type="http://schemas.openxmlformats.org/officeDocument/2006/relationships/image" Target="../media/image4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jpeg"/><Relationship Id="rId3" Type="http://schemas.openxmlformats.org/officeDocument/2006/relationships/image" Target="../media/image51.jpeg"/><Relationship Id="rId7" Type="http://schemas.openxmlformats.org/officeDocument/2006/relationships/image" Target="../media/image55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4.jpeg"/><Relationship Id="rId5" Type="http://schemas.openxmlformats.org/officeDocument/2006/relationships/image" Target="../media/image53.jpeg"/><Relationship Id="rId4" Type="http://schemas.openxmlformats.org/officeDocument/2006/relationships/image" Target="../media/image52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jpe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60.jpe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123\Documents\&#22830;&#24191;&#20114;&#32852;2016PPT\&#22830;&#24191;&#20114;&#32852;\&#21271;&#20140;.&#24179;&#35895;.&#30707;&#26519;&#23777;&#26223;&#21306;%20&#19990;&#30028;&#26368;&#22823;&#29627;&#29827;&#35266;&#26223;&#21488;_&#36229;&#28165;.mp4" TargetMode="External"/><Relationship Id="rId6" Type="http://schemas.openxmlformats.org/officeDocument/2006/relationships/image" Target="../media/image59.jpeg"/><Relationship Id="rId11" Type="http://schemas.openxmlformats.org/officeDocument/2006/relationships/image" Target="../media/image64.jpeg"/><Relationship Id="rId5" Type="http://schemas.openxmlformats.org/officeDocument/2006/relationships/image" Target="../media/image58.jpeg"/><Relationship Id="rId10" Type="http://schemas.openxmlformats.org/officeDocument/2006/relationships/image" Target="../media/image63.jpeg"/><Relationship Id="rId4" Type="http://schemas.openxmlformats.org/officeDocument/2006/relationships/image" Target="../media/image57.jpeg"/><Relationship Id="rId9" Type="http://schemas.openxmlformats.org/officeDocument/2006/relationships/image" Target="../media/image6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6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2.jpeg"/><Relationship Id="rId3" Type="http://schemas.openxmlformats.org/officeDocument/2006/relationships/image" Target="../media/image69.jpeg"/><Relationship Id="rId7" Type="http://schemas.openxmlformats.org/officeDocument/2006/relationships/image" Target="../media/image56.jpeg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4.jpeg"/><Relationship Id="rId5" Type="http://schemas.openxmlformats.org/officeDocument/2006/relationships/image" Target="../media/image71.jpeg"/><Relationship Id="rId4" Type="http://schemas.openxmlformats.org/officeDocument/2006/relationships/image" Target="../media/image70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9.jpeg"/><Relationship Id="rId3" Type="http://schemas.openxmlformats.org/officeDocument/2006/relationships/image" Target="../media/image74.jpeg"/><Relationship Id="rId7" Type="http://schemas.openxmlformats.org/officeDocument/2006/relationships/image" Target="../media/image78.jpeg"/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7.jpeg"/><Relationship Id="rId5" Type="http://schemas.openxmlformats.org/officeDocument/2006/relationships/image" Target="../media/image76.jpeg"/><Relationship Id="rId10" Type="http://schemas.openxmlformats.org/officeDocument/2006/relationships/image" Target="../media/image81.jpeg"/><Relationship Id="rId4" Type="http://schemas.openxmlformats.org/officeDocument/2006/relationships/image" Target="../media/image75.jpeg"/><Relationship Id="rId9" Type="http://schemas.openxmlformats.org/officeDocument/2006/relationships/image" Target="../media/image8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5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13" Type="http://schemas.openxmlformats.org/officeDocument/2006/relationships/image" Target="../media/image17.png"/><Relationship Id="rId18" Type="http://schemas.openxmlformats.org/officeDocument/2006/relationships/image" Target="../media/image2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12" Type="http://schemas.openxmlformats.org/officeDocument/2006/relationships/image" Target="../media/image16.png"/><Relationship Id="rId17" Type="http://schemas.openxmlformats.org/officeDocument/2006/relationships/image" Target="../media/image21.png"/><Relationship Id="rId2" Type="http://schemas.openxmlformats.org/officeDocument/2006/relationships/image" Target="../media/image6.png"/><Relationship Id="rId16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11" Type="http://schemas.openxmlformats.org/officeDocument/2006/relationships/image" Target="../media/image15.png"/><Relationship Id="rId5" Type="http://schemas.openxmlformats.org/officeDocument/2006/relationships/image" Target="../media/image9.png"/><Relationship Id="rId15" Type="http://schemas.openxmlformats.org/officeDocument/2006/relationships/image" Target="../media/image19.png"/><Relationship Id="rId10" Type="http://schemas.openxmlformats.org/officeDocument/2006/relationships/image" Target="../media/image14.png"/><Relationship Id="rId4" Type="http://schemas.openxmlformats.org/officeDocument/2006/relationships/image" Target="../media/image8.png"/><Relationship Id="rId9" Type="http://schemas.openxmlformats.org/officeDocument/2006/relationships/image" Target="../media/image13.png"/><Relationship Id="rId14" Type="http://schemas.openxmlformats.org/officeDocument/2006/relationships/image" Target="../media/image1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http://pic28.nipic.com/20130418/10741582_152033602136_2.jpg"/>
          <p:cNvPicPr>
            <a:picLocks noChangeAspect="1" noChangeArrowheads="1"/>
          </p:cNvPicPr>
          <p:nvPr/>
        </p:nvPicPr>
        <p:blipFill>
          <a:blip r:embed="rId2" cstate="print"/>
          <a:srcRect r="9120" b="4000"/>
          <a:stretch>
            <a:fillRect/>
          </a:stretch>
        </p:blipFill>
        <p:spPr bwMode="auto">
          <a:xfrm>
            <a:off x="0" y="0"/>
            <a:ext cx="9144000" cy="5715000"/>
          </a:xfrm>
          <a:prstGeom prst="rect">
            <a:avLst/>
          </a:prstGeom>
          <a:noFill/>
        </p:spPr>
      </p:pic>
      <p:sp>
        <p:nvSpPr>
          <p:cNvPr id="7" name="矩形 6"/>
          <p:cNvSpPr/>
          <p:nvPr/>
        </p:nvSpPr>
        <p:spPr>
          <a:xfrm>
            <a:off x="2000232" y="773892"/>
            <a:ext cx="5500726" cy="3869558"/>
          </a:xfrm>
          <a:prstGeom prst="rect">
            <a:avLst/>
          </a:prstGeom>
          <a:solidFill>
            <a:schemeClr val="bg1"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285984" y="1012018"/>
            <a:ext cx="4929222" cy="3393305"/>
          </a:xfrm>
          <a:prstGeom prst="rect">
            <a:avLst/>
          </a:prstGeom>
          <a:solidFill>
            <a:schemeClr val="accent1">
              <a:lumMod val="75000"/>
              <a:alpha val="8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1031" name="Picture 7" descr="C:\Users\Administrator\Desktop\02.png"/>
          <p:cNvPicPr>
            <a:picLocks noChangeAspect="1" noChangeArrowheads="1"/>
          </p:cNvPicPr>
          <p:nvPr/>
        </p:nvPicPr>
        <p:blipFill>
          <a:blip r:embed="rId3" cstate="print">
            <a:lum bright="70000" contrast="-70000"/>
          </a:blip>
          <a:srcRect l="42415"/>
          <a:stretch>
            <a:fillRect/>
          </a:stretch>
        </p:blipFill>
        <p:spPr bwMode="auto">
          <a:xfrm>
            <a:off x="4643437" y="1571616"/>
            <a:ext cx="1928827" cy="1091788"/>
          </a:xfrm>
          <a:prstGeom prst="rect">
            <a:avLst/>
          </a:prstGeom>
          <a:noFill/>
        </p:spPr>
      </p:pic>
      <p:pic>
        <p:nvPicPr>
          <p:cNvPr id="12" name="Picture 7" descr="C:\Users\Administrator\Desktop\02.png"/>
          <p:cNvPicPr>
            <a:picLocks noChangeAspect="1" noChangeArrowheads="1"/>
          </p:cNvPicPr>
          <p:nvPr/>
        </p:nvPicPr>
        <p:blipFill>
          <a:blip r:embed="rId3" cstate="print"/>
          <a:srcRect r="56769"/>
          <a:stretch>
            <a:fillRect/>
          </a:stretch>
        </p:blipFill>
        <p:spPr bwMode="auto">
          <a:xfrm>
            <a:off x="3071802" y="1500178"/>
            <a:ext cx="1571636" cy="1250165"/>
          </a:xfrm>
          <a:prstGeom prst="rect">
            <a:avLst/>
          </a:prstGeom>
          <a:noFill/>
        </p:spPr>
      </p:pic>
      <p:sp>
        <p:nvSpPr>
          <p:cNvPr id="13" name="TextBox 12"/>
          <p:cNvSpPr txBox="1"/>
          <p:nvPr/>
        </p:nvSpPr>
        <p:spPr>
          <a:xfrm>
            <a:off x="3143240" y="3254926"/>
            <a:ext cx="3262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让世界听到品牌的声音</a:t>
            </a:r>
            <a:endParaRPr lang="zh-CN" altLang="en-US" sz="2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2643174" y="3473550"/>
            <a:ext cx="428628" cy="1323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6429388" y="3490292"/>
            <a:ext cx="428628" cy="1323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357158" y="1428740"/>
            <a:ext cx="8286808" cy="1428760"/>
            <a:chOff x="-32" y="1490322"/>
            <a:chExt cx="8501122" cy="1510054"/>
          </a:xfrm>
        </p:grpSpPr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-32" y="1490322"/>
              <a:ext cx="2411343" cy="1500199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</p:spPr>
        </p:pic>
        <p:pic>
          <p:nvPicPr>
            <p:cNvPr id="1030" name="Picture 6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441542" y="1490323"/>
              <a:ext cx="2286016" cy="1505907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</p:spPr>
        </p:pic>
        <p:pic>
          <p:nvPicPr>
            <p:cNvPr id="1032" name="Picture 8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748195" y="1490323"/>
              <a:ext cx="2286017" cy="1510053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</p:spPr>
        </p:pic>
        <p:pic>
          <p:nvPicPr>
            <p:cNvPr id="1034" name="Picture 10"/>
            <p:cNvPicPr>
              <a:picLocks noChangeAspect="1" noChangeArrowheads="1"/>
            </p:cNvPicPr>
            <p:nvPr/>
          </p:nvPicPr>
          <p:blipFill>
            <a:blip r:embed="rId5" cstate="print"/>
            <a:srcRect r="36025"/>
            <a:stretch>
              <a:fillRect/>
            </a:stretch>
          </p:blipFill>
          <p:spPr bwMode="auto">
            <a:xfrm>
              <a:off x="7072330" y="1500178"/>
              <a:ext cx="1428760" cy="1500198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</p:spPr>
        </p:pic>
      </p:grpSp>
      <p:grpSp>
        <p:nvGrpSpPr>
          <p:cNvPr id="16" name="组合 15"/>
          <p:cNvGrpSpPr/>
          <p:nvPr/>
        </p:nvGrpSpPr>
        <p:grpSpPr>
          <a:xfrm>
            <a:off x="185882" y="3834322"/>
            <a:ext cx="8581213" cy="1380632"/>
            <a:chOff x="185882" y="3786194"/>
            <a:chExt cx="8581213" cy="1380632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185882" y="3798894"/>
              <a:ext cx="2242977" cy="1357322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2428860" y="3794131"/>
              <a:ext cx="2357454" cy="1372695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1029" name="Picture 5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4786314" y="3811190"/>
              <a:ext cx="2071702" cy="134685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1035" name="Picture 11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6858016" y="3786194"/>
              <a:ext cx="1909079" cy="1357322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</p:grpSp>
      <p:sp>
        <p:nvSpPr>
          <p:cNvPr id="17" name="矩形 16"/>
          <p:cNvSpPr/>
          <p:nvPr/>
        </p:nvSpPr>
        <p:spPr>
          <a:xfrm>
            <a:off x="357158" y="3058799"/>
            <a:ext cx="8462529" cy="584519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3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以“我们都是好孩子”为创意点，营造儿童节宣传亮点，近</a:t>
            </a:r>
            <a:r>
              <a:rPr lang="en-US" altLang="en-US" sz="123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200</a:t>
            </a:r>
            <a:r>
              <a:rPr lang="zh-CN" altLang="en-US" sz="123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个家庭前来参与活动，是迄今为止，华联平谷购物中心，举办的最大规模，最具影响力的儿童类落地活动。</a:t>
            </a:r>
          </a:p>
        </p:txBody>
      </p:sp>
      <p:sp>
        <p:nvSpPr>
          <p:cNvPr id="18" name="矩形 17"/>
          <p:cNvSpPr/>
          <p:nvPr/>
        </p:nvSpPr>
        <p:spPr>
          <a:xfrm>
            <a:off x="455719" y="395571"/>
            <a:ext cx="473719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央广互联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+</a:t>
            </a:r>
            <a:r>
              <a:rPr lang="zh-CN" altLang="en-US" sz="2400" b="1" dirty="0" smtClean="0"/>
              <a:t>北京华联平谷购物中心</a:t>
            </a:r>
            <a:endParaRPr lang="zh-CN" altLang="en-US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68973" y="1285864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2400" dirty="0">
                <a:latin typeface="微软雅黑" pitchFamily="34" charset="-122"/>
                <a:ea typeface="微软雅黑" pitchFamily="34" charset="-122"/>
              </a:rPr>
              <a:t>事后媒体发稿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TextBox 20"/>
          <p:cNvSpPr>
            <a:spLocks noChangeArrowheads="1"/>
          </p:cNvSpPr>
          <p:nvPr/>
        </p:nvSpPr>
        <p:spPr bwMode="auto">
          <a:xfrm>
            <a:off x="434964" y="1928806"/>
            <a:ext cx="6065862" cy="70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328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微信、微博、视频媒体、平面媒体、网站媒体全面报道</a:t>
            </a:r>
            <a:endParaRPr lang="en-US" altLang="zh-CN" sz="1328" dirty="0" smtClean="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328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其中包括：人民网、新华网、央广网、头条新闻等国内嘴权威的新闻媒体</a:t>
            </a:r>
            <a:endParaRPr lang="en-US" altLang="zh-CN" sz="1328" dirty="0" smtClean="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214282" y="2143120"/>
            <a:ext cx="8786874" cy="3000396"/>
            <a:chOff x="142844" y="2000244"/>
            <a:chExt cx="8786874" cy="3000396"/>
          </a:xfrm>
        </p:grpSpPr>
        <p:grpSp>
          <p:nvGrpSpPr>
            <p:cNvPr id="18" name="组合 17"/>
            <p:cNvGrpSpPr/>
            <p:nvPr/>
          </p:nvGrpSpPr>
          <p:grpSpPr>
            <a:xfrm>
              <a:off x="142844" y="2000244"/>
              <a:ext cx="8786874" cy="3000396"/>
              <a:chOff x="71438" y="1142988"/>
              <a:chExt cx="9382727" cy="3397563"/>
            </a:xfrm>
          </p:grpSpPr>
          <p:pic>
            <p:nvPicPr>
              <p:cNvPr id="2055" name="Picture 7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71438" y="2214558"/>
                <a:ext cx="2643174" cy="232599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2058" name="Picture 10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4429124" y="2285996"/>
                <a:ext cx="928694" cy="145223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2060" name="Picture 12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6215074" y="2214558"/>
                <a:ext cx="1657448" cy="220504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2061" name="Picture 13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7500958" y="1142988"/>
                <a:ext cx="1953207" cy="339090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2054" name="Picture 6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 t="11011"/>
              <a:stretch>
                <a:fillRect/>
              </a:stretch>
            </p:blipFill>
            <p:spPr bwMode="auto">
              <a:xfrm>
                <a:off x="7929586" y="2214558"/>
                <a:ext cx="1000164" cy="160467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2056" name="Picture 8"/>
              <p:cNvPicPr>
                <a:picLocks noChangeAspect="1" noChangeArrowheads="1"/>
              </p:cNvPicPr>
              <p:nvPr/>
            </p:nvPicPr>
            <p:blipFill>
              <a:blip r:embed="rId7" cstate="print"/>
              <a:srcRect t="729"/>
              <a:stretch>
                <a:fillRect/>
              </a:stretch>
            </p:blipFill>
            <p:spPr bwMode="auto">
              <a:xfrm>
                <a:off x="5500694" y="2714624"/>
                <a:ext cx="1071567" cy="17145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grpSp>
            <p:nvGrpSpPr>
              <p:cNvPr id="9" name="组合 8"/>
              <p:cNvGrpSpPr/>
              <p:nvPr/>
            </p:nvGrpSpPr>
            <p:grpSpPr>
              <a:xfrm>
                <a:off x="2357422" y="2214558"/>
                <a:ext cx="1857388" cy="2214598"/>
                <a:chOff x="5000628" y="1973455"/>
                <a:chExt cx="2905125" cy="3565320"/>
              </a:xfrm>
            </p:grpSpPr>
            <p:pic>
              <p:nvPicPr>
                <p:cNvPr id="2052" name="Picture 4"/>
                <p:cNvPicPr>
                  <a:picLocks noChangeAspect="1" noChangeArrowheads="1"/>
                </p:cNvPicPr>
                <p:nvPr/>
              </p:nvPicPr>
              <p:blipFill>
                <a:blip r:embed="rId8" cstate="print"/>
                <a:srcRect t="28785"/>
                <a:stretch>
                  <a:fillRect/>
                </a:stretch>
              </p:blipFill>
              <p:spPr bwMode="auto">
                <a:xfrm>
                  <a:off x="5000628" y="2357434"/>
                  <a:ext cx="2905125" cy="318134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2053" name="Picture 5"/>
                <p:cNvPicPr>
                  <a:picLocks noChangeAspect="1" noChangeArrowheads="1"/>
                </p:cNvPicPr>
                <p:nvPr/>
              </p:nvPicPr>
              <p:blipFill>
                <a:blip r:embed="rId9" cstate="print"/>
                <a:srcRect/>
                <a:stretch>
                  <a:fillRect/>
                </a:stretch>
              </p:blipFill>
              <p:spPr bwMode="auto">
                <a:xfrm>
                  <a:off x="5072066" y="1973455"/>
                  <a:ext cx="2714644" cy="45541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</p:grpSp>
          <p:pic>
            <p:nvPicPr>
              <p:cNvPr id="2051" name="Picture 3"/>
              <p:cNvPicPr>
                <a:picLocks noChangeAspect="1" noChangeArrowheads="1"/>
              </p:cNvPicPr>
              <p:nvPr/>
            </p:nvPicPr>
            <p:blipFill>
              <a:blip r:embed="rId10" cstate="print"/>
              <a:srcRect/>
              <a:stretch>
                <a:fillRect/>
              </a:stretch>
            </p:blipFill>
            <p:spPr bwMode="auto">
              <a:xfrm>
                <a:off x="3885555" y="3003558"/>
                <a:ext cx="900760" cy="143848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</p:grpSp>
        <p:pic>
          <p:nvPicPr>
            <p:cNvPr id="2059" name="Picture 11"/>
            <p:cNvPicPr>
              <a:picLocks noChangeAspect="1" noChangeArrowheads="1"/>
            </p:cNvPicPr>
            <p:nvPr/>
          </p:nvPicPr>
          <p:blipFill>
            <a:blip r:embed="rId11" cstate="print"/>
            <a:srcRect/>
            <a:stretch>
              <a:fillRect/>
            </a:stretch>
          </p:blipFill>
          <p:spPr bwMode="auto">
            <a:xfrm>
              <a:off x="4786314" y="3643318"/>
              <a:ext cx="785818" cy="13434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22" name="矩形 21"/>
          <p:cNvSpPr/>
          <p:nvPr/>
        </p:nvSpPr>
        <p:spPr>
          <a:xfrm>
            <a:off x="455719" y="395571"/>
            <a:ext cx="473719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央广互联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+</a:t>
            </a:r>
            <a:r>
              <a:rPr lang="zh-CN" altLang="en-US" sz="2400" b="1" dirty="0" smtClean="0"/>
              <a:t>北京华联平谷购物中心</a:t>
            </a:r>
            <a:endParaRPr lang="zh-CN" altLang="en-US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7" descr="C:\Users\Administrator\Desktop\0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2786062"/>
            <a:ext cx="3357586" cy="1027007"/>
          </a:xfrm>
          <a:prstGeom prst="rect">
            <a:avLst/>
          </a:prstGeom>
          <a:noFill/>
        </p:spPr>
      </p:pic>
      <p:pic>
        <p:nvPicPr>
          <p:cNvPr id="7" name="Picture 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31474" y="2428873"/>
            <a:ext cx="3155302" cy="17859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8" name="TextBox 24"/>
          <p:cNvSpPr txBox="1">
            <a:spLocks noChangeArrowheads="1"/>
          </p:cNvSpPr>
          <p:nvPr/>
        </p:nvSpPr>
        <p:spPr bwMode="auto">
          <a:xfrm>
            <a:off x="1500166" y="1671572"/>
            <a:ext cx="517641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solidFill>
                  <a:srgbClr val="080808"/>
                </a:solidFill>
                <a:latin typeface="微软雅黑" pitchFamily="34" charset="-122"/>
                <a:ea typeface="微软雅黑" pitchFamily="34" charset="-122"/>
              </a:rPr>
              <a:t>“劳动者最美”活动 </a:t>
            </a:r>
            <a:r>
              <a:rPr lang="en-US" altLang="zh-CN" sz="2000" b="1" dirty="0" smtClean="0">
                <a:solidFill>
                  <a:srgbClr val="080808"/>
                </a:solidFill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2000" b="1" dirty="0" smtClean="0">
                <a:solidFill>
                  <a:srgbClr val="080808"/>
                </a:solidFill>
                <a:latin typeface="微软雅黑" pitchFamily="34" charset="-122"/>
                <a:ea typeface="微软雅黑" pitchFamily="34" charset="-122"/>
              </a:rPr>
              <a:t>五一首度迎接游客</a:t>
            </a:r>
            <a:endParaRPr lang="zh-CN" altLang="en-US" sz="2000" b="1" dirty="0">
              <a:solidFill>
                <a:srgbClr val="080808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加号 8"/>
          <p:cNvSpPr/>
          <p:nvPr/>
        </p:nvSpPr>
        <p:spPr>
          <a:xfrm>
            <a:off x="4143372" y="3000376"/>
            <a:ext cx="785818" cy="714380"/>
          </a:xfrm>
          <a:prstGeom prst="mathPlus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55719" y="395571"/>
            <a:ext cx="535595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央广互联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+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石林峡观景台（五一活动）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55719" y="395571"/>
            <a:ext cx="535595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央广互联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+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石林峡观景台（五一活动）</a:t>
            </a:r>
          </a:p>
        </p:txBody>
      </p:sp>
      <p:sp>
        <p:nvSpPr>
          <p:cNvPr id="6" name="Rectangle 13"/>
          <p:cNvSpPr>
            <a:spLocks noChangeArrowheads="1"/>
          </p:cNvSpPr>
          <p:nvPr/>
        </p:nvSpPr>
        <p:spPr bwMode="auto">
          <a:xfrm>
            <a:off x="3500475" y="1317237"/>
            <a:ext cx="5786433" cy="4313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rgbClr val="4F81BD">
                <a:gamma/>
                <a:shade val="60000"/>
                <a:invGamma/>
              </a:srgbClr>
            </a:prstShdw>
          </a:effectLst>
        </p:spPr>
        <p:txBody>
          <a:bodyPr wrap="square" anchor="ctr">
            <a:spAutoFit/>
          </a:bodyPr>
          <a:lstStyle/>
          <a:p>
            <a:pPr defTabSz="761970" eaLnBrk="0" hangingPunct="0">
              <a:lnSpc>
                <a:spcPct val="150000"/>
              </a:lnSpc>
              <a:defRPr/>
            </a:pPr>
            <a:r>
              <a:rPr lang="zh-CN" altLang="en-US" sz="1667" b="1" kern="0" dirty="0">
                <a:solidFill>
                  <a:srgbClr val="080808"/>
                </a:solidFill>
                <a:latin typeface="微软雅黑" pitchFamily="34" charset="-122"/>
                <a:ea typeface="微软雅黑" pitchFamily="34" charset="-122"/>
              </a:rPr>
              <a:t>合作</a:t>
            </a:r>
            <a:r>
              <a:rPr lang="zh-TW" altLang="en-US" sz="1667" b="1" kern="0" dirty="0">
                <a:solidFill>
                  <a:srgbClr val="080808"/>
                </a:solidFill>
                <a:latin typeface="微软雅黑" pitchFamily="34" charset="-122"/>
                <a:ea typeface="微软雅黑" pitchFamily="34" charset="-122"/>
              </a:rPr>
              <a:t>背景</a:t>
            </a:r>
            <a:endParaRPr lang="en-US" altLang="zh-TW" sz="1667" kern="0" dirty="0">
              <a:solidFill>
                <a:srgbClr val="080808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indent="222241" defTabSz="761970" eaLnBrk="0" hangingPunct="0">
              <a:lnSpc>
                <a:spcPct val="150000"/>
              </a:lnSpc>
              <a:buFontTx/>
              <a:buChar char="•"/>
              <a:defRPr/>
            </a:pPr>
            <a:r>
              <a:rPr lang="zh-CN" altLang="en-US" sz="1328" kern="0" dirty="0" smtClean="0">
                <a:solidFill>
                  <a:srgbClr val="080808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石林峡观景台为世界上单体面积最大的玻璃观景平台</a:t>
            </a:r>
            <a:endParaRPr lang="en-US" altLang="zh-CN" sz="1328" kern="0" dirty="0" smtClean="0">
              <a:solidFill>
                <a:srgbClr val="080808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indent="222241" defTabSz="761970" eaLnBrk="0" hangingPunct="0">
              <a:lnSpc>
                <a:spcPct val="150000"/>
              </a:lnSpc>
              <a:buFontTx/>
              <a:buChar char="•"/>
              <a:defRPr/>
            </a:pPr>
            <a:r>
              <a:rPr lang="zh-CN" altLang="en-US" sz="1328" kern="0" dirty="0" smtClean="0">
                <a:solidFill>
                  <a:srgbClr val="080808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在五一期间进行正式营业，迎接游客</a:t>
            </a:r>
          </a:p>
          <a:p>
            <a:pPr indent="222241" defTabSz="761970" eaLnBrk="0" hangingPunct="0">
              <a:lnSpc>
                <a:spcPct val="150000"/>
              </a:lnSpc>
              <a:buFontTx/>
              <a:buChar char="•"/>
              <a:defRPr/>
            </a:pPr>
            <a:r>
              <a:rPr lang="zh-CN" altLang="en-US" sz="1328" kern="0" dirty="0" smtClean="0">
                <a:solidFill>
                  <a:srgbClr val="080808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希望借助活动，话题营销增强知名度和媒体关注度</a:t>
            </a:r>
          </a:p>
          <a:p>
            <a:pPr indent="222241" defTabSz="761970" eaLnBrk="0" hangingPunct="0">
              <a:lnSpc>
                <a:spcPct val="150000"/>
              </a:lnSpc>
              <a:buFontTx/>
              <a:buChar char="•"/>
              <a:defRPr/>
            </a:pPr>
            <a:r>
              <a:rPr lang="zh-CN" altLang="en-US" sz="1328" kern="0" dirty="0" smtClean="0">
                <a:solidFill>
                  <a:srgbClr val="080808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央广互联是石林峡观景台唯一的官方合作媒体</a:t>
            </a:r>
          </a:p>
          <a:p>
            <a:pPr indent="222241" defTabSz="761970" eaLnBrk="0" hangingPunct="0">
              <a:lnSpc>
                <a:spcPct val="150000"/>
              </a:lnSpc>
              <a:defRPr/>
            </a:pPr>
            <a:endParaRPr lang="zh-CN" altLang="en-US" sz="667" kern="0" dirty="0">
              <a:solidFill>
                <a:srgbClr val="080808"/>
              </a:solidFill>
              <a:latin typeface="微软雅黑" pitchFamily="34" charset="-122"/>
              <a:ea typeface="微软雅黑" pitchFamily="34" charset="-122"/>
            </a:endParaRPr>
          </a:p>
          <a:p>
            <a:pPr defTabSz="761970" eaLnBrk="0" hangingPunct="0">
              <a:lnSpc>
                <a:spcPct val="150000"/>
              </a:lnSpc>
              <a:defRPr/>
            </a:pPr>
            <a:r>
              <a:rPr lang="zh-CN" altLang="en-US" sz="1667" b="1" kern="0" dirty="0">
                <a:solidFill>
                  <a:srgbClr val="080808"/>
                </a:solidFill>
                <a:latin typeface="微软雅黑" pitchFamily="34" charset="-122"/>
                <a:ea typeface="微软雅黑" pitchFamily="34" charset="-122"/>
              </a:rPr>
              <a:t>执行</a:t>
            </a:r>
            <a:r>
              <a:rPr lang="zh-TW" altLang="en-US" sz="1667" b="1" kern="0" dirty="0">
                <a:solidFill>
                  <a:srgbClr val="080808"/>
                </a:solidFill>
                <a:latin typeface="微软雅黑" pitchFamily="34" charset="-122"/>
                <a:ea typeface="微软雅黑" pitchFamily="34" charset="-122"/>
              </a:rPr>
              <a:t>方式</a:t>
            </a:r>
            <a:endParaRPr lang="en-US" altLang="zh-TW" sz="1667" kern="0" dirty="0">
              <a:solidFill>
                <a:srgbClr val="080808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defTabSz="761970" eaLnBrk="0" hangingPunct="0">
              <a:lnSpc>
                <a:spcPct val="150000"/>
              </a:lnSpc>
              <a:buFontTx/>
              <a:buChar char="•"/>
              <a:defRPr/>
            </a:pPr>
            <a:r>
              <a:rPr lang="zh-CN" altLang="en-US" sz="1328" kern="0" dirty="0" smtClean="0">
                <a:solidFill>
                  <a:srgbClr val="080808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在五一劳动节前一天，邀请近百名环卫工人免费畅游石林峡观景台</a:t>
            </a:r>
            <a:endParaRPr lang="en-US" altLang="zh-CN" sz="1328" kern="0" dirty="0" smtClean="0">
              <a:solidFill>
                <a:srgbClr val="080808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defTabSz="761970" eaLnBrk="0" hangingPunct="0">
              <a:lnSpc>
                <a:spcPct val="150000"/>
              </a:lnSpc>
              <a:defRPr/>
            </a:pPr>
            <a:r>
              <a:rPr lang="zh-CN" altLang="en-US" sz="1328" kern="0" dirty="0" smtClean="0">
                <a:solidFill>
                  <a:srgbClr val="080808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体验世界第一悬空观景台</a:t>
            </a:r>
            <a:endParaRPr lang="en-US" altLang="zh-CN" sz="1328" kern="0" dirty="0" smtClean="0">
              <a:solidFill>
                <a:srgbClr val="080808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defTabSz="761970" eaLnBrk="0" hangingPunct="0">
              <a:lnSpc>
                <a:spcPct val="150000"/>
              </a:lnSpc>
              <a:defRPr/>
            </a:pPr>
            <a:endParaRPr lang="zh-TW" altLang="en-US" sz="667" kern="0" dirty="0">
              <a:solidFill>
                <a:srgbClr val="080808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defTabSz="761970" eaLnBrk="0" hangingPunct="0">
              <a:lnSpc>
                <a:spcPct val="150000"/>
              </a:lnSpc>
              <a:defRPr/>
            </a:pPr>
            <a:r>
              <a:rPr lang="zh-TW" altLang="en-US" sz="1667" b="1" kern="0" dirty="0">
                <a:solidFill>
                  <a:srgbClr val="080808"/>
                </a:solidFill>
                <a:latin typeface="微软雅黑" pitchFamily="34" charset="-122"/>
                <a:ea typeface="微软雅黑" pitchFamily="34" charset="-122"/>
              </a:rPr>
              <a:t>效果</a:t>
            </a:r>
            <a:r>
              <a:rPr lang="zh-CN" altLang="en-US" sz="1667" b="1" kern="0" dirty="0">
                <a:solidFill>
                  <a:srgbClr val="080808"/>
                </a:solidFill>
                <a:latin typeface="微软雅黑" pitchFamily="34" charset="-122"/>
                <a:ea typeface="微软雅黑" pitchFamily="34" charset="-122"/>
              </a:rPr>
              <a:t>呈现</a:t>
            </a:r>
            <a:endParaRPr lang="en-US" altLang="zh-CN" sz="1667" b="1" kern="0" dirty="0">
              <a:solidFill>
                <a:srgbClr val="080808"/>
              </a:solidFill>
              <a:latin typeface="微软雅黑" pitchFamily="34" charset="-122"/>
              <a:ea typeface="微软雅黑" pitchFamily="34" charset="-122"/>
            </a:endParaRPr>
          </a:p>
          <a:p>
            <a:pPr defTabSz="761970" eaLnBrk="0" hangingPunct="0">
              <a:lnSpc>
                <a:spcPct val="150000"/>
              </a:lnSpc>
              <a:defRPr/>
            </a:pPr>
            <a:r>
              <a:rPr lang="zh-CN" altLang="en-US" sz="1328" kern="0" dirty="0" smtClean="0">
                <a:solidFill>
                  <a:srgbClr val="080808"/>
                </a:solidFill>
                <a:latin typeface="微软雅黑" pitchFamily="34" charset="-122"/>
                <a:ea typeface="微软雅黑" pitchFamily="34" charset="-122"/>
              </a:rPr>
              <a:t>引发巨大反响，后续以公益为主题的传播持续发酵。</a:t>
            </a:r>
            <a:endParaRPr lang="en-US" altLang="zh-CN" sz="1328" kern="0" dirty="0" smtClean="0">
              <a:solidFill>
                <a:srgbClr val="080808"/>
              </a:solidFill>
              <a:latin typeface="微软雅黑" pitchFamily="34" charset="-122"/>
              <a:ea typeface="微软雅黑" pitchFamily="34" charset="-122"/>
            </a:endParaRPr>
          </a:p>
          <a:p>
            <a:pPr defTabSz="761970" eaLnBrk="0" hangingPunct="0">
              <a:lnSpc>
                <a:spcPct val="150000"/>
              </a:lnSpc>
              <a:defRPr/>
            </a:pPr>
            <a:r>
              <a:rPr lang="zh-CN" altLang="en-US" sz="1328" kern="0" dirty="0" smtClean="0">
                <a:solidFill>
                  <a:srgbClr val="080808"/>
                </a:solidFill>
                <a:latin typeface="微软雅黑" pitchFamily="34" charset="-122"/>
                <a:ea typeface="微软雅黑" pitchFamily="34" charset="-122"/>
              </a:rPr>
              <a:t>众多媒体头版刊登、人民日报、新京报、京华时报等连续发稿。</a:t>
            </a:r>
          </a:p>
          <a:p>
            <a:pPr defTabSz="761970" eaLnBrk="0" hangingPunct="0">
              <a:lnSpc>
                <a:spcPct val="150000"/>
              </a:lnSpc>
              <a:defRPr/>
            </a:pPr>
            <a:endParaRPr lang="en-US" altLang="zh-TW" sz="1328" kern="0" dirty="0">
              <a:solidFill>
                <a:srgbClr val="080808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7" name="Picture 10"/>
          <p:cNvPicPr>
            <a:picLocks noChangeAspect="1" noChangeArrowheads="1"/>
          </p:cNvPicPr>
          <p:nvPr/>
        </p:nvPicPr>
        <p:blipFill>
          <a:blip r:embed="rId2" cstate="print"/>
          <a:srcRect l="43423" r="13354"/>
          <a:stretch>
            <a:fillRect/>
          </a:stretch>
        </p:blipFill>
        <p:spPr bwMode="auto">
          <a:xfrm>
            <a:off x="214282" y="1428740"/>
            <a:ext cx="3000396" cy="392909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262410" y="3833755"/>
            <a:ext cx="8524432" cy="1524075"/>
            <a:chOff x="166908" y="3353305"/>
            <a:chExt cx="8524432" cy="1524075"/>
          </a:xfrm>
        </p:grpSpPr>
        <p:grpSp>
          <p:nvGrpSpPr>
            <p:cNvPr id="9" name="组合 8"/>
            <p:cNvGrpSpPr/>
            <p:nvPr/>
          </p:nvGrpSpPr>
          <p:grpSpPr>
            <a:xfrm>
              <a:off x="166908" y="3353305"/>
              <a:ext cx="6507228" cy="1504459"/>
              <a:chOff x="111142" y="3119385"/>
              <a:chExt cx="6746875" cy="1599764"/>
            </a:xfrm>
          </p:grpSpPr>
          <p:pic>
            <p:nvPicPr>
              <p:cNvPr id="4099" name="Picture 3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111142" y="3143251"/>
                <a:ext cx="2445796" cy="1571635"/>
              </a:xfrm>
              <a:prstGeom prst="rect">
                <a:avLst/>
              </a:prstGeom>
              <a:ln>
                <a:noFill/>
              </a:ln>
              <a:effectLst>
                <a:outerShdw blurRad="292100" dist="139700" dir="2700000" algn="tl" rotWithShape="0">
                  <a:srgbClr val="333333">
                    <a:alpha val="65000"/>
                  </a:srgbClr>
                </a:outerShdw>
              </a:effectLst>
            </p:spPr>
          </p:pic>
          <p:pic>
            <p:nvPicPr>
              <p:cNvPr id="4098" name="Picture 2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2604762" y="3119385"/>
                <a:ext cx="2395866" cy="1595501"/>
              </a:xfrm>
              <a:prstGeom prst="rect">
                <a:avLst/>
              </a:prstGeom>
              <a:ln>
                <a:noFill/>
              </a:ln>
              <a:effectLst>
                <a:outerShdw blurRad="292100" dist="139700" dir="2700000" algn="tl" rotWithShape="0">
                  <a:srgbClr val="333333">
                    <a:alpha val="65000"/>
                  </a:srgbClr>
                </a:outerShdw>
              </a:effectLst>
            </p:spPr>
          </p:pic>
          <p:pic>
            <p:nvPicPr>
              <p:cNvPr id="4102" name="Picture 6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5036725" y="3143252"/>
                <a:ext cx="1821292" cy="1575897"/>
              </a:xfrm>
              <a:prstGeom prst="rect">
                <a:avLst/>
              </a:prstGeom>
              <a:ln>
                <a:noFill/>
              </a:ln>
              <a:effectLst>
                <a:outerShdw blurRad="292100" dist="139700" dir="2700000" algn="tl" rotWithShape="0">
                  <a:srgbClr val="333333">
                    <a:alpha val="65000"/>
                  </a:srgbClr>
                </a:outerShdw>
              </a:effectLst>
            </p:spPr>
          </p:pic>
        </p:grpSp>
        <p:pic>
          <p:nvPicPr>
            <p:cNvPr id="4103" name="Picture 7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6762514" y="3392908"/>
              <a:ext cx="1928826" cy="1484472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</p:grpSp>
      <p:grpSp>
        <p:nvGrpSpPr>
          <p:cNvPr id="15" name="组合 14"/>
          <p:cNvGrpSpPr/>
          <p:nvPr/>
        </p:nvGrpSpPr>
        <p:grpSpPr>
          <a:xfrm>
            <a:off x="500034" y="1428740"/>
            <a:ext cx="7965714" cy="1357322"/>
            <a:chOff x="214282" y="1214425"/>
            <a:chExt cx="8322904" cy="1507989"/>
          </a:xfrm>
        </p:grpSpPr>
        <p:pic>
          <p:nvPicPr>
            <p:cNvPr id="4104" name="Picture 8"/>
            <p:cNvPicPr>
              <a:picLocks noChangeAspect="1" noChangeArrowheads="1"/>
            </p:cNvPicPr>
            <p:nvPr/>
          </p:nvPicPr>
          <p:blipFill>
            <a:blip r:embed="rId6" cstate="print"/>
            <a:srcRect t="10319" r="4977" b="9710"/>
            <a:stretch>
              <a:fillRect/>
            </a:stretch>
          </p:blipFill>
          <p:spPr bwMode="auto">
            <a:xfrm>
              <a:off x="214282" y="1251421"/>
              <a:ext cx="2643206" cy="1463203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</p:spPr>
        </p:pic>
        <p:pic>
          <p:nvPicPr>
            <p:cNvPr id="4105" name="Picture 9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2893584" y="1214425"/>
              <a:ext cx="2719392" cy="1507989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</p:spPr>
        </p:pic>
        <p:pic>
          <p:nvPicPr>
            <p:cNvPr id="4106" name="Picture 10"/>
            <p:cNvPicPr>
              <a:picLocks noChangeAspect="1" noChangeArrowheads="1"/>
            </p:cNvPicPr>
            <p:nvPr/>
          </p:nvPicPr>
          <p:blipFill>
            <a:blip r:embed="rId8" cstate="print"/>
            <a:srcRect t="4210" b="7376"/>
            <a:stretch>
              <a:fillRect/>
            </a:stretch>
          </p:blipFill>
          <p:spPr bwMode="auto">
            <a:xfrm>
              <a:off x="5679666" y="1214426"/>
              <a:ext cx="2857520" cy="1500198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</p:spPr>
        </p:pic>
      </p:grpSp>
      <p:sp>
        <p:nvSpPr>
          <p:cNvPr id="16" name="矩形 15"/>
          <p:cNvSpPr/>
          <p:nvPr/>
        </p:nvSpPr>
        <p:spPr>
          <a:xfrm>
            <a:off x="324313" y="3000376"/>
            <a:ext cx="8462529" cy="560538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3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从“公益”出发，打造营造石林峡观景台影响力，石林峡观景台不仅是一个世界之最，更是通过环卫工人免费畅游的活动，传递这里的人文关怀。让更多人了解并增强对石林峡观景台的好感度</a:t>
            </a:r>
          </a:p>
        </p:txBody>
      </p:sp>
      <p:sp>
        <p:nvSpPr>
          <p:cNvPr id="17" name="矩形 16"/>
          <p:cNvSpPr/>
          <p:nvPr/>
        </p:nvSpPr>
        <p:spPr>
          <a:xfrm>
            <a:off x="455719" y="395571"/>
            <a:ext cx="535595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央广互联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+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石林峡观景台（五一活动）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357158" y="3429004"/>
            <a:ext cx="8358246" cy="2214578"/>
            <a:chOff x="-32" y="2714624"/>
            <a:chExt cx="9001188" cy="2571768"/>
          </a:xfrm>
        </p:grpSpPr>
        <p:grpSp>
          <p:nvGrpSpPr>
            <p:cNvPr id="11" name="组合 10"/>
            <p:cNvGrpSpPr/>
            <p:nvPr/>
          </p:nvGrpSpPr>
          <p:grpSpPr>
            <a:xfrm>
              <a:off x="-32" y="2714624"/>
              <a:ext cx="9001188" cy="2571768"/>
              <a:chOff x="-976257" y="2128867"/>
              <a:chExt cx="10048851" cy="3157525"/>
            </a:xfrm>
          </p:grpSpPr>
          <p:pic>
            <p:nvPicPr>
              <p:cNvPr id="3074" name="Picture 2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 l="4638"/>
              <a:stretch>
                <a:fillRect/>
              </a:stretch>
            </p:blipFill>
            <p:spPr bwMode="auto">
              <a:xfrm>
                <a:off x="-976257" y="3181375"/>
                <a:ext cx="2644200" cy="200026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3075" name="Picture 3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5214942" y="3214690"/>
                <a:ext cx="1016597" cy="157163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3076" name="Picture 4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1662375" y="3228343"/>
                <a:ext cx="1428760" cy="20197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3077" name="Picture 5"/>
              <p:cNvPicPr>
                <a:picLocks noChangeAspect="1" noChangeArrowheads="1"/>
              </p:cNvPicPr>
              <p:nvPr/>
            </p:nvPicPr>
            <p:blipFill>
              <a:blip r:embed="rId7" cstate="print"/>
              <a:srcRect/>
              <a:stretch>
                <a:fillRect/>
              </a:stretch>
            </p:blipFill>
            <p:spPr bwMode="auto">
              <a:xfrm>
                <a:off x="4286248" y="3700503"/>
                <a:ext cx="1018200" cy="157163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3078" name="Picture 6"/>
              <p:cNvPicPr>
                <a:picLocks noChangeAspect="1" noChangeArrowheads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5921524" y="3700503"/>
                <a:ext cx="1007930" cy="157163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3079" name="Picture 7"/>
              <p:cNvPicPr>
                <a:picLocks noChangeAspect="1" noChangeArrowheads="1"/>
              </p:cNvPicPr>
              <p:nvPr/>
            </p:nvPicPr>
            <p:blipFill>
              <a:blip r:embed="rId9" cstate="print"/>
              <a:srcRect/>
              <a:stretch>
                <a:fillRect/>
              </a:stretch>
            </p:blipFill>
            <p:spPr bwMode="auto">
              <a:xfrm>
                <a:off x="6997997" y="2128867"/>
                <a:ext cx="2074597" cy="315752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</p:grpSp>
        <p:pic>
          <p:nvPicPr>
            <p:cNvPr id="3080" name="Picture 8"/>
            <p:cNvPicPr>
              <a:picLocks noChangeAspect="1"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3692796" y="3571880"/>
              <a:ext cx="1022080" cy="16430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13" name="TextBox 20"/>
          <p:cNvSpPr>
            <a:spLocks noChangeArrowheads="1"/>
          </p:cNvSpPr>
          <p:nvPr/>
        </p:nvSpPr>
        <p:spPr bwMode="auto">
          <a:xfrm>
            <a:off x="434964" y="3637716"/>
            <a:ext cx="6065862" cy="39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328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专业几十家媒体报道，微信、微博、视频媒体、平面媒体、网站媒体全面报道</a:t>
            </a:r>
            <a:endParaRPr lang="en-US" altLang="zh-CN" sz="1328" dirty="0" smtClean="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13022" y="1000112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航拍视频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97535" y="3181653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2400" b="1" dirty="0">
                <a:latin typeface="微软雅黑" pitchFamily="34" charset="-122"/>
                <a:ea typeface="微软雅黑" pitchFamily="34" charset="-122"/>
              </a:rPr>
              <a:t>事后媒体发稿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TextBox 20"/>
          <p:cNvSpPr>
            <a:spLocks noChangeArrowheads="1"/>
          </p:cNvSpPr>
          <p:nvPr/>
        </p:nvSpPr>
        <p:spPr bwMode="auto">
          <a:xfrm>
            <a:off x="3357554" y="1857368"/>
            <a:ext cx="4071966" cy="70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328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央广互联用专业的航拍飞机</a:t>
            </a:r>
            <a:endParaRPr lang="en-US" altLang="zh-CN" sz="1328" dirty="0" smtClean="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328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对石林峡观景台进行多角度拍摄，出片效果震撼， </a:t>
            </a:r>
            <a:endParaRPr lang="en-US" altLang="zh-CN" sz="1328" dirty="0" smtClean="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55719" y="395571"/>
            <a:ext cx="535595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央广互联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+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石林峡观景台（五一活动）</a:t>
            </a:r>
          </a:p>
        </p:txBody>
      </p:sp>
      <p:pic>
        <p:nvPicPr>
          <p:cNvPr id="17" name="北京.平谷.石林峡景区 世界最大玻璃观景台_超清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11" cstate="print"/>
          <a:stretch>
            <a:fillRect/>
          </a:stretch>
        </p:blipFill>
        <p:spPr>
          <a:xfrm>
            <a:off x="428596" y="1500178"/>
            <a:ext cx="2595537" cy="14599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video fullScrn="1"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vide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C:\Users\Administrator\Desktop\0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2884372"/>
            <a:ext cx="3357586" cy="1027007"/>
          </a:xfrm>
          <a:prstGeom prst="rect">
            <a:avLst/>
          </a:prstGeom>
          <a:noFill/>
        </p:spPr>
      </p:pic>
      <p:sp>
        <p:nvSpPr>
          <p:cNvPr id="6" name="TextBox 24"/>
          <p:cNvSpPr txBox="1">
            <a:spLocks noChangeArrowheads="1"/>
          </p:cNvSpPr>
          <p:nvPr/>
        </p:nvSpPr>
        <p:spPr bwMode="auto">
          <a:xfrm>
            <a:off x="1500166" y="1457258"/>
            <a:ext cx="525336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solidFill>
                  <a:srgbClr val="080808"/>
                </a:solidFill>
                <a:latin typeface="微软雅黑" pitchFamily="34" charset="-122"/>
                <a:ea typeface="微软雅黑" pitchFamily="34" charset="-122"/>
              </a:rPr>
              <a:t>“百人瑜伽”活动 </a:t>
            </a:r>
            <a:r>
              <a:rPr lang="en-US" altLang="zh-CN" sz="2000" b="1" dirty="0" smtClean="0">
                <a:solidFill>
                  <a:srgbClr val="080808"/>
                </a:solidFill>
                <a:latin typeface="微软雅黑" pitchFamily="34" charset="-122"/>
                <a:ea typeface="微软雅黑" pitchFamily="34" charset="-122"/>
              </a:rPr>
              <a:t>—— </a:t>
            </a:r>
            <a:r>
              <a:rPr lang="zh-CN" altLang="en-US" sz="2000" b="1" dirty="0" smtClean="0">
                <a:solidFill>
                  <a:srgbClr val="080808"/>
                </a:solidFill>
                <a:latin typeface="微软雅黑" pitchFamily="34" charset="-122"/>
                <a:ea typeface="微软雅黑" pitchFamily="34" charset="-122"/>
              </a:rPr>
              <a:t>再度合作，创造传奇</a:t>
            </a:r>
            <a:endParaRPr lang="zh-CN" altLang="en-US" sz="2000" b="1" dirty="0">
              <a:solidFill>
                <a:srgbClr val="080808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加号 6"/>
          <p:cNvSpPr/>
          <p:nvPr/>
        </p:nvSpPr>
        <p:spPr>
          <a:xfrm>
            <a:off x="4143372" y="3098686"/>
            <a:ext cx="785818" cy="714380"/>
          </a:xfrm>
          <a:prstGeom prst="mathPlus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55719" y="395571"/>
            <a:ext cx="595227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央广互联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+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石林峡观景台（百人瑜伽活动）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5286380" y="2285996"/>
            <a:ext cx="2428892" cy="2500330"/>
            <a:chOff x="5072066" y="2214557"/>
            <a:chExt cx="2786082" cy="2902087"/>
          </a:xfrm>
        </p:grpSpPr>
        <p:pic>
          <p:nvPicPr>
            <p:cNvPr id="9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072066" y="3786194"/>
              <a:ext cx="2786082" cy="1330450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</p:spPr>
        </p:pic>
        <p:pic>
          <p:nvPicPr>
            <p:cNvPr id="10" name="Picture 10"/>
            <p:cNvPicPr>
              <a:picLocks noChangeAspect="1" noChangeArrowheads="1"/>
            </p:cNvPicPr>
            <p:nvPr/>
          </p:nvPicPr>
          <p:blipFill>
            <a:blip r:embed="rId4" cstate="print"/>
            <a:stretch>
              <a:fillRect/>
            </a:stretch>
          </p:blipFill>
          <p:spPr bwMode="auto">
            <a:xfrm>
              <a:off x="5072066" y="2214557"/>
              <a:ext cx="2786082" cy="1577027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55719" y="395571"/>
            <a:ext cx="595227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央广互联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+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石林峡观景台（百人瑜伽活动）</a:t>
            </a:r>
          </a:p>
        </p:txBody>
      </p:sp>
      <p:sp>
        <p:nvSpPr>
          <p:cNvPr id="6" name="Rectangle 13"/>
          <p:cNvSpPr>
            <a:spLocks noChangeArrowheads="1"/>
          </p:cNvSpPr>
          <p:nvPr/>
        </p:nvSpPr>
        <p:spPr bwMode="auto">
          <a:xfrm>
            <a:off x="3428992" y="1357302"/>
            <a:ext cx="5786433" cy="40073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rgbClr val="4F81BD">
                <a:gamma/>
                <a:shade val="60000"/>
                <a:invGamma/>
              </a:srgbClr>
            </a:prstShdw>
          </a:effectLst>
        </p:spPr>
        <p:txBody>
          <a:bodyPr wrap="square" anchor="ctr">
            <a:spAutoFit/>
          </a:bodyPr>
          <a:lstStyle/>
          <a:p>
            <a:pPr defTabSz="761970" eaLnBrk="0" hangingPunct="0">
              <a:lnSpc>
                <a:spcPct val="150000"/>
              </a:lnSpc>
              <a:defRPr/>
            </a:pPr>
            <a:r>
              <a:rPr lang="zh-CN" altLang="en-US" sz="1667" b="1" kern="0" dirty="0">
                <a:solidFill>
                  <a:srgbClr val="080808"/>
                </a:solidFill>
                <a:latin typeface="微软雅黑" pitchFamily="34" charset="-122"/>
                <a:ea typeface="微软雅黑" pitchFamily="34" charset="-122"/>
              </a:rPr>
              <a:t>合作</a:t>
            </a:r>
            <a:r>
              <a:rPr lang="zh-TW" altLang="en-US" sz="1667" b="1" kern="0" dirty="0">
                <a:solidFill>
                  <a:srgbClr val="080808"/>
                </a:solidFill>
                <a:latin typeface="微软雅黑" pitchFamily="34" charset="-122"/>
                <a:ea typeface="微软雅黑" pitchFamily="34" charset="-122"/>
              </a:rPr>
              <a:t>背景</a:t>
            </a:r>
            <a:endParaRPr lang="en-US" altLang="zh-TW" sz="1667" kern="0" dirty="0">
              <a:solidFill>
                <a:srgbClr val="080808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indent="222241" defTabSz="761970" eaLnBrk="0" hangingPunct="0">
              <a:lnSpc>
                <a:spcPct val="150000"/>
              </a:lnSpc>
              <a:buFontTx/>
              <a:buChar char="•"/>
              <a:defRPr/>
            </a:pPr>
            <a:r>
              <a:rPr lang="zh-CN" altLang="en-US" sz="1328" kern="0" dirty="0" smtClean="0">
                <a:solidFill>
                  <a:srgbClr val="080808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在五一活动的成功营销基础上</a:t>
            </a:r>
            <a:endParaRPr lang="en-US" altLang="zh-CN" sz="1328" kern="0" dirty="0" smtClean="0">
              <a:solidFill>
                <a:srgbClr val="080808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indent="222241" defTabSz="761970" eaLnBrk="0" hangingPunct="0">
              <a:lnSpc>
                <a:spcPct val="150000"/>
              </a:lnSpc>
              <a:buFontTx/>
              <a:buChar char="•"/>
              <a:defRPr/>
            </a:pPr>
            <a:r>
              <a:rPr lang="zh-CN" altLang="en-US" sz="1328" kern="0" dirty="0" smtClean="0">
                <a:solidFill>
                  <a:srgbClr val="080808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石林峡观景台再度选择央广互联</a:t>
            </a:r>
          </a:p>
          <a:p>
            <a:pPr indent="222241" defTabSz="761970" eaLnBrk="0" hangingPunct="0">
              <a:lnSpc>
                <a:spcPct val="150000"/>
              </a:lnSpc>
              <a:buFontTx/>
              <a:buChar char="•"/>
              <a:defRPr/>
            </a:pPr>
            <a:r>
              <a:rPr lang="zh-CN" altLang="en-US" sz="1328" kern="0" dirty="0" smtClean="0">
                <a:solidFill>
                  <a:srgbClr val="080808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现在社会，注意到越来越多都市生活者普遍出现“亚健康”</a:t>
            </a:r>
          </a:p>
          <a:p>
            <a:pPr indent="222241" defTabSz="761970" eaLnBrk="0" hangingPunct="0">
              <a:lnSpc>
                <a:spcPct val="150000"/>
              </a:lnSpc>
              <a:buFontTx/>
              <a:buChar char="•"/>
              <a:defRPr/>
            </a:pPr>
            <a:r>
              <a:rPr lang="zh-CN" altLang="en-US" sz="1328" kern="0" dirty="0" smtClean="0">
                <a:solidFill>
                  <a:srgbClr val="080808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以健康、觅静为主题，举办</a:t>
            </a:r>
            <a:r>
              <a:rPr lang="en-US" altLang="en-US" sz="1328" kern="0" dirty="0" smtClean="0">
                <a:solidFill>
                  <a:srgbClr val="080808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150</a:t>
            </a:r>
            <a:r>
              <a:rPr lang="zh-CN" altLang="en-US" sz="1328" kern="0" dirty="0" smtClean="0">
                <a:solidFill>
                  <a:srgbClr val="080808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人石林峡观景台瑜伽活动，声势浩大</a:t>
            </a:r>
          </a:p>
          <a:p>
            <a:pPr indent="222241" defTabSz="761970" eaLnBrk="0" hangingPunct="0">
              <a:lnSpc>
                <a:spcPct val="150000"/>
              </a:lnSpc>
              <a:defRPr/>
            </a:pPr>
            <a:endParaRPr lang="zh-CN" altLang="en-US" sz="667" kern="0" dirty="0">
              <a:solidFill>
                <a:srgbClr val="080808"/>
              </a:solidFill>
              <a:latin typeface="微软雅黑" pitchFamily="34" charset="-122"/>
              <a:ea typeface="微软雅黑" pitchFamily="34" charset="-122"/>
            </a:endParaRPr>
          </a:p>
          <a:p>
            <a:pPr defTabSz="761970" eaLnBrk="0" hangingPunct="0">
              <a:lnSpc>
                <a:spcPct val="150000"/>
              </a:lnSpc>
              <a:defRPr/>
            </a:pPr>
            <a:r>
              <a:rPr lang="zh-CN" altLang="en-US" sz="1667" b="1" kern="0" dirty="0">
                <a:solidFill>
                  <a:srgbClr val="080808"/>
                </a:solidFill>
                <a:latin typeface="微软雅黑" pitchFamily="34" charset="-122"/>
                <a:ea typeface="微软雅黑" pitchFamily="34" charset="-122"/>
              </a:rPr>
              <a:t>执行</a:t>
            </a:r>
            <a:r>
              <a:rPr lang="zh-TW" altLang="en-US" sz="1667" b="1" kern="0" dirty="0">
                <a:solidFill>
                  <a:srgbClr val="080808"/>
                </a:solidFill>
                <a:latin typeface="微软雅黑" pitchFamily="34" charset="-122"/>
                <a:ea typeface="微软雅黑" pitchFamily="34" charset="-122"/>
              </a:rPr>
              <a:t>方式</a:t>
            </a:r>
            <a:endParaRPr lang="en-US" altLang="zh-TW" sz="1667" kern="0" dirty="0">
              <a:solidFill>
                <a:srgbClr val="080808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defTabSz="761970" eaLnBrk="0" hangingPunct="0">
              <a:lnSpc>
                <a:spcPct val="150000"/>
              </a:lnSpc>
              <a:buFontTx/>
              <a:buChar char="•"/>
              <a:defRPr/>
            </a:pPr>
            <a:r>
              <a:rPr lang="en-US" altLang="en-US" sz="1328" kern="0" dirty="0" smtClean="0">
                <a:solidFill>
                  <a:srgbClr val="080808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6</a:t>
            </a:r>
            <a:r>
              <a:rPr lang="zh-CN" altLang="en-US" sz="1328" kern="0" dirty="0" smtClean="0">
                <a:solidFill>
                  <a:srgbClr val="080808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月</a:t>
            </a:r>
            <a:r>
              <a:rPr lang="en-US" altLang="en-US" sz="1328" kern="0" dirty="0" smtClean="0">
                <a:solidFill>
                  <a:srgbClr val="080808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20</a:t>
            </a:r>
            <a:r>
              <a:rPr lang="zh-CN" altLang="en-US" sz="1328" kern="0" dirty="0" smtClean="0">
                <a:solidFill>
                  <a:srgbClr val="080808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日，选择</a:t>
            </a:r>
            <a:r>
              <a:rPr lang="en-US" altLang="en-US" sz="1328" kern="0" dirty="0" smtClean="0">
                <a:solidFill>
                  <a:srgbClr val="080808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150</a:t>
            </a:r>
            <a:r>
              <a:rPr lang="zh-CN" altLang="en-US" sz="1328" kern="0" dirty="0" smtClean="0">
                <a:solidFill>
                  <a:srgbClr val="080808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名职业、业余瑜伽爱好者登顶石林峡</a:t>
            </a:r>
            <a:endParaRPr lang="en-US" altLang="zh-CN" sz="1328" kern="0" dirty="0" smtClean="0">
              <a:solidFill>
                <a:srgbClr val="080808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defTabSz="761970" eaLnBrk="0" hangingPunct="0">
              <a:lnSpc>
                <a:spcPct val="150000"/>
              </a:lnSpc>
              <a:defRPr/>
            </a:pPr>
            <a:r>
              <a:rPr lang="en-US" altLang="zh-CN" sz="1328" kern="0" dirty="0" smtClean="0">
                <a:solidFill>
                  <a:srgbClr val="080808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</a:t>
            </a:r>
            <a:r>
              <a:rPr lang="zh-CN" altLang="en-US" sz="1328" kern="0" dirty="0" smtClean="0">
                <a:solidFill>
                  <a:srgbClr val="080808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进行集体瑜伽表演。</a:t>
            </a:r>
            <a:endParaRPr lang="en-US" altLang="zh-CN" sz="1328" kern="0" dirty="0" smtClean="0">
              <a:solidFill>
                <a:srgbClr val="080808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defTabSz="761970" eaLnBrk="0" hangingPunct="0">
              <a:lnSpc>
                <a:spcPct val="150000"/>
              </a:lnSpc>
              <a:defRPr/>
            </a:pPr>
            <a:endParaRPr lang="zh-TW" altLang="en-US" sz="667" kern="0" dirty="0">
              <a:solidFill>
                <a:srgbClr val="080808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defTabSz="761970" eaLnBrk="0" hangingPunct="0">
              <a:lnSpc>
                <a:spcPct val="150000"/>
              </a:lnSpc>
              <a:defRPr/>
            </a:pPr>
            <a:r>
              <a:rPr lang="zh-TW" altLang="en-US" sz="1667" b="1" kern="0" dirty="0">
                <a:solidFill>
                  <a:srgbClr val="080808"/>
                </a:solidFill>
                <a:latin typeface="微软雅黑" pitchFamily="34" charset="-122"/>
                <a:ea typeface="微软雅黑" pitchFamily="34" charset="-122"/>
              </a:rPr>
              <a:t>效果</a:t>
            </a:r>
            <a:r>
              <a:rPr lang="zh-CN" altLang="en-US" sz="1667" b="1" kern="0" dirty="0">
                <a:solidFill>
                  <a:srgbClr val="080808"/>
                </a:solidFill>
                <a:latin typeface="微软雅黑" pitchFamily="34" charset="-122"/>
                <a:ea typeface="微软雅黑" pitchFamily="34" charset="-122"/>
              </a:rPr>
              <a:t>呈现</a:t>
            </a:r>
            <a:endParaRPr lang="en-US" altLang="zh-CN" sz="1667" b="1" kern="0" dirty="0">
              <a:solidFill>
                <a:srgbClr val="080808"/>
              </a:solidFill>
              <a:latin typeface="微软雅黑" pitchFamily="34" charset="-122"/>
              <a:ea typeface="微软雅黑" pitchFamily="34" charset="-122"/>
            </a:endParaRPr>
          </a:p>
          <a:p>
            <a:pPr defTabSz="761970" eaLnBrk="0" hangingPunct="0">
              <a:lnSpc>
                <a:spcPct val="150000"/>
              </a:lnSpc>
              <a:defRPr/>
            </a:pPr>
            <a:r>
              <a:rPr lang="zh-CN" altLang="en-US" sz="1328" kern="0" dirty="0" smtClean="0">
                <a:solidFill>
                  <a:srgbClr val="080808"/>
                </a:solidFill>
                <a:latin typeface="微软雅黑" pitchFamily="34" charset="-122"/>
                <a:ea typeface="微软雅黑" pitchFamily="34" charset="-122"/>
              </a:rPr>
              <a:t>再度引爆媒体圈</a:t>
            </a:r>
            <a:endParaRPr lang="en-US" altLang="zh-CN" sz="1328" kern="0" dirty="0" smtClean="0">
              <a:solidFill>
                <a:srgbClr val="080808"/>
              </a:solidFill>
              <a:latin typeface="微软雅黑" pitchFamily="34" charset="-122"/>
              <a:ea typeface="微软雅黑" pitchFamily="34" charset="-122"/>
            </a:endParaRPr>
          </a:p>
          <a:p>
            <a:pPr defTabSz="761970" eaLnBrk="0" hangingPunct="0">
              <a:lnSpc>
                <a:spcPct val="150000"/>
              </a:lnSpc>
              <a:defRPr/>
            </a:pPr>
            <a:r>
              <a:rPr lang="zh-CN" altLang="en-US" sz="1328" kern="0" dirty="0" smtClean="0">
                <a:solidFill>
                  <a:srgbClr val="080808"/>
                </a:solidFill>
                <a:latin typeface="微软雅黑" pitchFamily="34" charset="-122"/>
                <a:ea typeface="微软雅黑" pitchFamily="34" charset="-122"/>
              </a:rPr>
              <a:t>影响力巨大，后续的以健康为中心的效益进一步升级</a:t>
            </a: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1335907"/>
            <a:ext cx="2714644" cy="38790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81437" y="3098458"/>
            <a:ext cx="8462529" cy="830612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3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从“健康、觅静、归真”为出发点，召集</a:t>
            </a:r>
            <a:r>
              <a:rPr lang="en-US" altLang="en-US" sz="123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150</a:t>
            </a:r>
            <a:r>
              <a:rPr lang="zh-CN" altLang="en-US" sz="123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人瑜伽爱好者，进行悬空体验，再次突出石林峡观景台的震撼，</a:t>
            </a:r>
            <a:endParaRPr lang="en-US" altLang="zh-CN" sz="1230" dirty="0" smtClean="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23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将其原生态的地理位置与健康运动完美结合。</a:t>
            </a:r>
          </a:p>
          <a:p>
            <a:pPr algn="ctr">
              <a:lnSpc>
                <a:spcPct val="130000"/>
              </a:lnSpc>
            </a:pPr>
            <a:endParaRPr lang="zh-CN" altLang="en-US" sz="1230" dirty="0" smtClean="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238346" y="3857632"/>
            <a:ext cx="8548496" cy="1312538"/>
            <a:chOff x="357158" y="3786194"/>
            <a:chExt cx="9297901" cy="1598290"/>
          </a:xfrm>
        </p:grpSpPr>
        <p:pic>
          <p:nvPicPr>
            <p:cNvPr id="3074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57158" y="3857632"/>
              <a:ext cx="2855905" cy="1526852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3075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258255" y="3809699"/>
              <a:ext cx="2714644" cy="1548131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3076" name="Picture 4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6046024" y="3809764"/>
              <a:ext cx="2071702" cy="1548066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3077" name="Picture 5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8189164" y="3786194"/>
              <a:ext cx="1465895" cy="1585891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</p:grpSp>
      <p:grpSp>
        <p:nvGrpSpPr>
          <p:cNvPr id="21" name="组合 20"/>
          <p:cNvGrpSpPr/>
          <p:nvPr/>
        </p:nvGrpSpPr>
        <p:grpSpPr>
          <a:xfrm>
            <a:off x="714348" y="1440772"/>
            <a:ext cx="7595246" cy="1350309"/>
            <a:chOff x="642910" y="1440772"/>
            <a:chExt cx="7595246" cy="1350309"/>
          </a:xfrm>
        </p:grpSpPr>
        <p:grpSp>
          <p:nvGrpSpPr>
            <p:cNvPr id="4" name="组合 14"/>
            <p:cNvGrpSpPr/>
            <p:nvPr/>
          </p:nvGrpSpPr>
          <p:grpSpPr>
            <a:xfrm>
              <a:off x="642910" y="1440772"/>
              <a:ext cx="7595246" cy="1350309"/>
              <a:chOff x="214282" y="1227794"/>
              <a:chExt cx="8322904" cy="1500198"/>
            </a:xfrm>
          </p:grpSpPr>
          <p:pic>
            <p:nvPicPr>
              <p:cNvPr id="4104" name="Picture 8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 t="10319" r="4977" b="9710"/>
              <a:stretch>
                <a:fillRect/>
              </a:stretch>
            </p:blipFill>
            <p:spPr bwMode="auto">
              <a:xfrm>
                <a:off x="214282" y="1251421"/>
                <a:ext cx="2643206" cy="1463203"/>
              </a:xfrm>
              <a:prstGeom prst="rect">
                <a:avLst/>
              </a:prstGeom>
              <a:ln>
                <a:noFill/>
              </a:ln>
              <a:effectLst>
                <a:outerShdw blurRad="190500" algn="tl" rotWithShape="0">
                  <a:srgbClr val="000000">
                    <a:alpha val="70000"/>
                  </a:srgbClr>
                </a:outerShdw>
              </a:effectLst>
            </p:spPr>
          </p:pic>
          <p:pic>
            <p:nvPicPr>
              <p:cNvPr id="4106" name="Picture 10"/>
              <p:cNvPicPr>
                <a:picLocks noChangeAspect="1" noChangeArrowheads="1"/>
              </p:cNvPicPr>
              <p:nvPr/>
            </p:nvPicPr>
            <p:blipFill>
              <a:blip r:embed="rId7" cstate="print"/>
              <a:srcRect t="4210" b="7376"/>
              <a:stretch>
                <a:fillRect/>
              </a:stretch>
            </p:blipFill>
            <p:spPr bwMode="auto">
              <a:xfrm>
                <a:off x="5679666" y="1227794"/>
                <a:ext cx="2857520" cy="1500198"/>
              </a:xfrm>
              <a:prstGeom prst="rect">
                <a:avLst/>
              </a:prstGeom>
              <a:ln>
                <a:noFill/>
              </a:ln>
              <a:effectLst>
                <a:outerShdw blurRad="190500" algn="tl" rotWithShape="0">
                  <a:srgbClr val="000000">
                    <a:alpha val="70000"/>
                  </a:srgbClr>
                </a:outerShdw>
              </a:effectLst>
            </p:spPr>
          </p:pic>
        </p:grpSp>
        <p:pic>
          <p:nvPicPr>
            <p:cNvPr id="3078" name="Picture 6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3179336" y="1473567"/>
              <a:ext cx="2330089" cy="1288431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</p:spPr>
        </p:pic>
      </p:grpSp>
      <p:sp>
        <p:nvSpPr>
          <p:cNvPr id="20" name="矩形 19"/>
          <p:cNvSpPr/>
          <p:nvPr/>
        </p:nvSpPr>
        <p:spPr>
          <a:xfrm>
            <a:off x="455719" y="395571"/>
            <a:ext cx="595227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央广互联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+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石林峡观景台（百人瑜伽活动）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20"/>
          <p:cNvSpPr>
            <a:spLocks noChangeArrowheads="1"/>
          </p:cNvSpPr>
          <p:nvPr/>
        </p:nvSpPr>
        <p:spPr bwMode="auto">
          <a:xfrm>
            <a:off x="37429" y="3269164"/>
            <a:ext cx="6065862" cy="39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328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专业几十家媒体报道，微信、微博、视频媒体、平面媒体、网站媒体全面报道</a:t>
            </a:r>
            <a:endParaRPr lang="en-US" altLang="zh-CN" sz="1328" dirty="0" smtClean="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0345" y="2741663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2400" b="1" dirty="0">
                <a:latin typeface="微软雅黑" pitchFamily="34" charset="-122"/>
                <a:ea typeface="微软雅黑" pitchFamily="34" charset="-122"/>
              </a:rPr>
              <a:t>事后媒体发稿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928990" y="2714624"/>
            <a:ext cx="1671638" cy="2427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16" name="组合 15"/>
          <p:cNvGrpSpPr/>
          <p:nvPr/>
        </p:nvGrpSpPr>
        <p:grpSpPr>
          <a:xfrm>
            <a:off x="71406" y="3060452"/>
            <a:ext cx="8858312" cy="2654568"/>
            <a:chOff x="142844" y="1928806"/>
            <a:chExt cx="11578202" cy="3583262"/>
          </a:xfrm>
        </p:grpSpPr>
        <p:pic>
          <p:nvPicPr>
            <p:cNvPr id="4100" name="Picture 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42844" y="3071814"/>
              <a:ext cx="3000396" cy="23687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4103" name="Picture 7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8045034" y="3143253"/>
              <a:ext cx="1027560" cy="13573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4104" name="Picture 8"/>
            <p:cNvPicPr>
              <a:picLocks noChangeAspect="1" noChangeArrowheads="1"/>
            </p:cNvPicPr>
            <p:nvPr/>
          </p:nvPicPr>
          <p:blipFill>
            <a:blip r:embed="rId5" cstate="print"/>
            <a:srcRect t="3275"/>
            <a:stretch>
              <a:fillRect/>
            </a:stretch>
          </p:blipFill>
          <p:spPr bwMode="auto">
            <a:xfrm>
              <a:off x="3071802" y="3071814"/>
              <a:ext cx="2607312" cy="23574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4105" name="Picture 9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9644098" y="1928806"/>
              <a:ext cx="2076948" cy="34956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4106" name="Picture 10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5715008" y="3143252"/>
              <a:ext cx="1605739" cy="23688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4099" name="Picture 3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8643966" y="3929070"/>
              <a:ext cx="939013" cy="15001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4101" name="Picture 5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7429520" y="4000508"/>
              <a:ext cx="1010886" cy="14287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17" name="TextBox 20"/>
          <p:cNvSpPr>
            <a:spLocks noChangeArrowheads="1"/>
          </p:cNvSpPr>
          <p:nvPr/>
        </p:nvSpPr>
        <p:spPr bwMode="auto">
          <a:xfrm>
            <a:off x="2643174" y="1830960"/>
            <a:ext cx="4071966" cy="669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328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互联网新闻第一品牌，网易对活动进行全程直播</a:t>
            </a:r>
            <a:endParaRPr lang="en-US" altLang="zh-CN" sz="1328" dirty="0" smtClean="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328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在线观看人数达三十多万人次。 </a:t>
            </a:r>
            <a:endParaRPr lang="en-US" altLang="zh-CN" sz="1328" dirty="0" smtClean="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42844" y="1000112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网易直播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4107" name="Picture 11"/>
          <p:cNvPicPr>
            <a:picLocks noChangeAspect="1" noChangeArrowheads="1"/>
          </p:cNvPicPr>
          <p:nvPr/>
        </p:nvPicPr>
        <p:blipFill>
          <a:blip r:embed="rId10" cstate="print"/>
          <a:srcRect t="3389"/>
          <a:stretch>
            <a:fillRect/>
          </a:stretch>
        </p:blipFill>
        <p:spPr bwMode="auto">
          <a:xfrm>
            <a:off x="142844" y="1500178"/>
            <a:ext cx="2276869" cy="121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0" name="矩形 19"/>
          <p:cNvSpPr/>
          <p:nvPr/>
        </p:nvSpPr>
        <p:spPr>
          <a:xfrm>
            <a:off x="455719" y="395571"/>
            <a:ext cx="595227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央广互联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+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石林峡观景台（百人瑜伽活动）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57158" y="1676653"/>
            <a:ext cx="8572560" cy="3222421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>
              <a:defRPr/>
            </a:pPr>
            <a:endParaRPr lang="en-US" altLang="zh-CN" sz="10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defRPr/>
            </a:pPr>
            <a:endParaRPr lang="zh-CN" altLang="en-US" sz="10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200000"/>
              </a:lnSpc>
              <a:defRPr/>
            </a:pPr>
            <a:r>
              <a:rPr lang="zh-CN" altLang="en-US" sz="1670" dirty="0" smtClean="0">
                <a:latin typeface="微软雅黑" pitchFamily="34" charset="-122"/>
                <a:ea typeface="微软雅黑" pitchFamily="34" charset="-122"/>
              </a:rPr>
              <a:t>                享有央广广告、中国</a:t>
            </a:r>
            <a:r>
              <a:rPr lang="zh-CN" altLang="en-US" sz="1670" dirty="0">
                <a:latin typeface="微软雅黑" pitchFamily="34" charset="-122"/>
                <a:ea typeface="微软雅黑" pitchFamily="34" charset="-122"/>
              </a:rPr>
              <a:t>之声、经济之声、文艺之声、中</a:t>
            </a:r>
            <a:r>
              <a:rPr lang="zh-CN" altLang="en-US" sz="1670" dirty="0" smtClean="0">
                <a:latin typeface="微软雅黑" pitchFamily="34" charset="-122"/>
                <a:ea typeface="微软雅黑" pitchFamily="34" charset="-122"/>
              </a:rPr>
              <a:t>国交</a:t>
            </a:r>
            <a:r>
              <a:rPr lang="zh-CN" altLang="en-US" sz="1670" dirty="0">
                <a:latin typeface="微软雅黑" pitchFamily="34" charset="-122"/>
                <a:ea typeface="微软雅黑" pitchFamily="34" charset="-122"/>
              </a:rPr>
              <a:t>通</a:t>
            </a:r>
            <a:r>
              <a:rPr lang="zh-CN" altLang="en-US" sz="1670" dirty="0" smtClean="0">
                <a:latin typeface="微软雅黑" pitchFamily="34" charset="-122"/>
                <a:ea typeface="微软雅黑" pitchFamily="34" charset="-122"/>
              </a:rPr>
              <a:t>广播 广告</a:t>
            </a:r>
            <a:r>
              <a:rPr lang="zh-CN" altLang="en-US" sz="1670" dirty="0">
                <a:latin typeface="微软雅黑" pitchFamily="34" charset="-122"/>
                <a:ea typeface="微软雅黑" pitchFamily="34" charset="-122"/>
              </a:rPr>
              <a:t>代理</a:t>
            </a:r>
            <a:r>
              <a:rPr lang="zh-CN" altLang="en-US" sz="1670" dirty="0" smtClean="0">
                <a:latin typeface="微软雅黑" pitchFamily="34" charset="-122"/>
                <a:ea typeface="微软雅黑" pitchFamily="34" charset="-122"/>
              </a:rPr>
              <a:t>的 </a:t>
            </a:r>
            <a:r>
              <a:rPr lang="zh-CN" altLang="en-US" sz="20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最</a:t>
            </a:r>
            <a:r>
              <a:rPr lang="zh-CN" altLang="en-US" sz="20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优</a:t>
            </a:r>
            <a:r>
              <a:rPr lang="zh-CN" altLang="en-US" sz="20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条件、最专业、最具影响力 </a:t>
            </a:r>
            <a:r>
              <a:rPr lang="zh-CN" altLang="en-US" sz="1670" dirty="0" smtClean="0">
                <a:latin typeface="微软雅黑" pitchFamily="34" charset="-122"/>
                <a:ea typeface="微软雅黑" pitchFamily="34" charset="-122"/>
              </a:rPr>
              <a:t>的 </a:t>
            </a:r>
            <a:r>
              <a:rPr lang="zh-CN" altLang="en-US" sz="20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一站式定制 </a:t>
            </a:r>
            <a:r>
              <a:rPr lang="zh-CN" altLang="en-US" sz="1670" dirty="0" smtClean="0">
                <a:latin typeface="微软雅黑" pitchFamily="34" charset="-122"/>
                <a:ea typeface="微软雅黑" pitchFamily="34" charset="-122"/>
              </a:rPr>
              <a:t>化整合营销传媒机构</a:t>
            </a:r>
          </a:p>
          <a:p>
            <a:pPr algn="ctr">
              <a:lnSpc>
                <a:spcPct val="200000"/>
              </a:lnSpc>
              <a:defRPr/>
            </a:pPr>
            <a:r>
              <a:rPr lang="zh-CN" altLang="en-US" sz="1670" dirty="0" smtClean="0">
                <a:latin typeface="微软雅黑" pitchFamily="34" charset="-122"/>
                <a:ea typeface="微软雅黑" pitchFamily="34" charset="-122"/>
              </a:rPr>
              <a:t>集</a:t>
            </a:r>
            <a:r>
              <a:rPr lang="zh-CN" altLang="en-US" sz="1670" dirty="0">
                <a:latin typeface="微软雅黑" pitchFamily="34" charset="-122"/>
                <a:ea typeface="微软雅黑" pitchFamily="34" charset="-122"/>
              </a:rPr>
              <a:t>创意、策划、媒体、活动、网络营销于一体</a:t>
            </a:r>
            <a:r>
              <a:rPr lang="zh-CN" altLang="en-US" sz="1670" dirty="0" smtClean="0">
                <a:latin typeface="微软雅黑" pitchFamily="34" charset="-122"/>
                <a:ea typeface="微软雅黑" pitchFamily="34" charset="-122"/>
              </a:rPr>
              <a:t>的 </a:t>
            </a:r>
            <a:r>
              <a:rPr lang="zh-CN" altLang="en-US" sz="20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全平台 </a:t>
            </a:r>
            <a:r>
              <a:rPr lang="zh-CN" altLang="en-US" sz="1670" dirty="0" smtClean="0">
                <a:latin typeface="微软雅黑" pitchFamily="34" charset="-122"/>
                <a:ea typeface="微软雅黑" pitchFamily="34" charset="-122"/>
              </a:rPr>
              <a:t>媒介公司</a:t>
            </a:r>
            <a:endParaRPr lang="en-US" altLang="zh-CN" sz="1670" dirty="0" smtClean="0"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200000"/>
              </a:lnSpc>
              <a:defRPr/>
            </a:pP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每个</a:t>
            </a:r>
            <a:r>
              <a:rPr lang="zh-CN" altLang="en-US" sz="2000" b="1" dirty="0">
                <a:latin typeface="微软雅黑" pitchFamily="34" charset="-122"/>
                <a:ea typeface="微软雅黑" pitchFamily="34" charset="-122"/>
              </a:rPr>
              <a:t>品牌都会选择央广互联</a:t>
            </a:r>
          </a:p>
          <a:p>
            <a:pPr algn="ctr">
              <a:lnSpc>
                <a:spcPct val="150000"/>
              </a:lnSpc>
              <a:defRPr/>
            </a:pPr>
            <a:endParaRPr lang="zh-CN" altLang="en-US" sz="20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9" name="Picture 7" descr="C:\Users\Administrator\Desktop\0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5143516"/>
            <a:ext cx="1357322" cy="453817"/>
          </a:xfrm>
          <a:prstGeom prst="rect">
            <a:avLst/>
          </a:prstGeom>
          <a:noFill/>
        </p:spPr>
      </p:pic>
      <p:sp>
        <p:nvSpPr>
          <p:cNvPr id="10" name="矩形 9"/>
          <p:cNvSpPr/>
          <p:nvPr/>
        </p:nvSpPr>
        <p:spPr>
          <a:xfrm>
            <a:off x="496362" y="357170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央广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互联媒体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定位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0"/>
          <p:cNvSpPr txBox="1"/>
          <p:nvPr/>
        </p:nvSpPr>
        <p:spPr>
          <a:xfrm>
            <a:off x="1832856" y="500046"/>
            <a:ext cx="543289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>
                <a:solidFill>
                  <a:srgbClr val="E6021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细黑_GBK_M" pitchFamily="2" charset="2"/>
              </a:defRPr>
            </a:lvl1pPr>
          </a:lstStyle>
          <a:p>
            <a:r>
              <a:rPr lang="zh-CN" altLang="en-US" sz="2000" dirty="0" smtClean="0">
                <a:solidFill>
                  <a:schemeClr val="tx1"/>
                </a:solidFill>
              </a:rPr>
              <a:t>央广互联</a:t>
            </a:r>
            <a:r>
              <a:rPr lang="en-US" altLang="zh-CN" sz="2000" dirty="0" smtClean="0">
                <a:solidFill>
                  <a:schemeClr val="tx1"/>
                </a:solidFill>
              </a:rPr>
              <a:t>+</a:t>
            </a:r>
            <a:r>
              <a:rPr lang="zh-CN" altLang="en-US" sz="2000" dirty="0" smtClean="0">
                <a:solidFill>
                  <a:schemeClr val="tx1"/>
                </a:solidFill>
              </a:rPr>
              <a:t>战</a:t>
            </a:r>
            <a:r>
              <a:rPr lang="zh-CN" altLang="en-US" sz="2000" dirty="0">
                <a:solidFill>
                  <a:schemeClr val="tx1"/>
                </a:solidFill>
              </a:rPr>
              <a:t>跑（</a:t>
            </a:r>
            <a:r>
              <a:rPr lang="en-US" altLang="zh-CN" sz="2000" dirty="0">
                <a:solidFill>
                  <a:schemeClr val="tx1"/>
                </a:solidFill>
              </a:rPr>
              <a:t>SoldierGo</a:t>
            </a:r>
            <a:r>
              <a:rPr lang="zh-CN" altLang="en-US" sz="2000" dirty="0">
                <a:solidFill>
                  <a:schemeClr val="tx1"/>
                </a:solidFill>
              </a:rPr>
              <a:t>）</a:t>
            </a:r>
            <a:r>
              <a:rPr lang="zh-CN" altLang="en-US" sz="2000" dirty="0" smtClean="0">
                <a:solidFill>
                  <a:schemeClr val="tx1"/>
                </a:solidFill>
              </a:rPr>
              <a:t>”北京世葡园站</a:t>
            </a:r>
            <a:endParaRPr lang="zh-CN" altLang="en-US" sz="2000" dirty="0">
              <a:solidFill>
                <a:schemeClr val="tx1"/>
              </a:solidFill>
            </a:endParaRPr>
          </a:p>
        </p:txBody>
      </p:sp>
      <p:pic>
        <p:nvPicPr>
          <p:cNvPr id="5" name="Picture 7" descr="C:\Users\Administrator\Desktop\0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2884372"/>
            <a:ext cx="3357586" cy="1027007"/>
          </a:xfrm>
          <a:prstGeom prst="rect">
            <a:avLst/>
          </a:prstGeom>
          <a:noFill/>
        </p:spPr>
      </p:pic>
      <p:sp>
        <p:nvSpPr>
          <p:cNvPr id="6" name="加号 5"/>
          <p:cNvSpPr/>
          <p:nvPr/>
        </p:nvSpPr>
        <p:spPr>
          <a:xfrm>
            <a:off x="4143372" y="3098686"/>
            <a:ext cx="785818" cy="714380"/>
          </a:xfrm>
          <a:prstGeom prst="mathPlus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24"/>
          <p:cNvSpPr txBox="1">
            <a:spLocks noChangeArrowheads="1"/>
          </p:cNvSpPr>
          <p:nvPr/>
        </p:nvSpPr>
        <p:spPr bwMode="auto">
          <a:xfrm>
            <a:off x="1214414" y="1457258"/>
            <a:ext cx="553911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000" b="1" dirty="0" smtClean="0">
                <a:solidFill>
                  <a:srgbClr val="080808"/>
                </a:solidFill>
                <a:latin typeface="微软雅黑" pitchFamily="34" charset="-122"/>
                <a:ea typeface="微软雅黑" pitchFamily="34" charset="-122"/>
              </a:rPr>
              <a:t>“千人世葡园跑步”活动 </a:t>
            </a:r>
            <a:r>
              <a:rPr lang="en-US" altLang="zh-CN" sz="2000" b="1" dirty="0" smtClean="0">
                <a:solidFill>
                  <a:srgbClr val="080808"/>
                </a:solidFill>
                <a:latin typeface="微软雅黑" pitchFamily="34" charset="-122"/>
                <a:ea typeface="微软雅黑" pitchFamily="34" charset="-122"/>
              </a:rPr>
              <a:t>—— </a:t>
            </a:r>
            <a:r>
              <a:rPr lang="zh-CN" altLang="en-US" sz="2000" b="1" dirty="0" smtClean="0">
                <a:solidFill>
                  <a:srgbClr val="080808"/>
                </a:solidFill>
                <a:latin typeface="微软雅黑" pitchFamily="34" charset="-122"/>
                <a:ea typeface="微软雅黑" pitchFamily="34" charset="-122"/>
              </a:rPr>
              <a:t>再次创造传奇</a:t>
            </a:r>
            <a:endParaRPr lang="zh-CN" altLang="en-US" sz="2000" b="1" dirty="0">
              <a:solidFill>
                <a:srgbClr val="080808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026" name="Picture 2" descr="C:\Users\123\Desktop\IMG_398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7752" y="2071682"/>
            <a:ext cx="3500462" cy="257174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0"/>
          <p:cNvSpPr txBox="1"/>
          <p:nvPr/>
        </p:nvSpPr>
        <p:spPr>
          <a:xfrm>
            <a:off x="1832856" y="500046"/>
            <a:ext cx="543289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>
                <a:solidFill>
                  <a:srgbClr val="E6021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细黑_GBK_M" pitchFamily="2" charset="2"/>
              </a:defRPr>
            </a:lvl1pPr>
          </a:lstStyle>
          <a:p>
            <a:r>
              <a:rPr lang="zh-CN" altLang="en-US" sz="2000" dirty="0" smtClean="0">
                <a:solidFill>
                  <a:schemeClr val="tx1"/>
                </a:solidFill>
              </a:rPr>
              <a:t>央广互联</a:t>
            </a:r>
            <a:r>
              <a:rPr lang="en-US" altLang="zh-CN" sz="2000" dirty="0" smtClean="0">
                <a:solidFill>
                  <a:schemeClr val="tx1"/>
                </a:solidFill>
              </a:rPr>
              <a:t>+</a:t>
            </a:r>
            <a:r>
              <a:rPr lang="zh-CN" altLang="en-US" sz="2000" dirty="0" smtClean="0">
                <a:solidFill>
                  <a:schemeClr val="tx1"/>
                </a:solidFill>
              </a:rPr>
              <a:t>战</a:t>
            </a:r>
            <a:r>
              <a:rPr lang="zh-CN" altLang="en-US" sz="2000" dirty="0">
                <a:solidFill>
                  <a:schemeClr val="tx1"/>
                </a:solidFill>
              </a:rPr>
              <a:t>跑（</a:t>
            </a:r>
            <a:r>
              <a:rPr lang="en-US" altLang="zh-CN" sz="2000" dirty="0">
                <a:solidFill>
                  <a:schemeClr val="tx1"/>
                </a:solidFill>
              </a:rPr>
              <a:t>SoldierGo</a:t>
            </a:r>
            <a:r>
              <a:rPr lang="zh-CN" altLang="en-US" sz="2000" dirty="0">
                <a:solidFill>
                  <a:schemeClr val="tx1"/>
                </a:solidFill>
              </a:rPr>
              <a:t>）</a:t>
            </a:r>
            <a:r>
              <a:rPr lang="zh-CN" altLang="en-US" sz="2000" dirty="0" smtClean="0">
                <a:solidFill>
                  <a:schemeClr val="tx1"/>
                </a:solidFill>
              </a:rPr>
              <a:t>”北京世葡园站</a:t>
            </a:r>
            <a:endParaRPr lang="zh-CN" altLang="en-US" sz="2000" dirty="0">
              <a:solidFill>
                <a:schemeClr val="tx1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4500562" y="1214426"/>
            <a:ext cx="4468486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“战跑（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SoldierGo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”是联合中国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交通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广播共同举办的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活动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本届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“战跑”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全程为五公里，不涉及任何专业竞技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较量，现场约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2000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名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北京市民参与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其中，由中国交通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广播的帅哥美女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主持人、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网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红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领跑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，大家与家人、朋友、爱人一起慢跑或散步，甚至推着婴儿车和孩子一同分享快乐、感受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幸福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。并在跑步结束后进行现场狂欢：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泡泡漫天飞舞，彩粉从天而降，最强国际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DJ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团队、摇滚歌手、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乐队嗨翻全场。活动现场氛围十分热烈。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0" y="1000112"/>
            <a:ext cx="4302712" cy="4439918"/>
            <a:chOff x="654275" y="1164720"/>
            <a:chExt cx="4956266" cy="5114312"/>
          </a:xfrm>
        </p:grpSpPr>
        <p:pic>
          <p:nvPicPr>
            <p:cNvPr id="7" name="Picture 2" descr="http://wx4.sinaimg.cn/mw690/006EwnHRly1ficdslnj96j31kw11xe87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7821" r="3432" b="5950"/>
            <a:stretch/>
          </p:blipFill>
          <p:spPr bwMode="auto">
            <a:xfrm>
              <a:off x="2287861" y="3931545"/>
              <a:ext cx="3322680" cy="234748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348869" y="2532774"/>
              <a:ext cx="3559523" cy="2374868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10956" r="7966" b="7201"/>
            <a:stretch/>
          </p:blipFill>
          <p:spPr>
            <a:xfrm>
              <a:off x="654275" y="1164720"/>
              <a:ext cx="3425849" cy="2204936"/>
            </a:xfrm>
            <a:prstGeom prst="rect">
              <a:avLst/>
            </a:prstGeom>
          </p:spPr>
        </p:pic>
      </p:grpSp>
      <p:sp>
        <p:nvSpPr>
          <p:cNvPr id="10" name="等腰三角形 9"/>
          <p:cNvSpPr/>
          <p:nvPr/>
        </p:nvSpPr>
        <p:spPr>
          <a:xfrm rot="6578557">
            <a:off x="4012465" y="1148918"/>
            <a:ext cx="485667" cy="671153"/>
          </a:xfrm>
          <a:prstGeom prst="triangle">
            <a:avLst>
              <a:gd name="adj" fmla="val 0"/>
            </a:avLst>
          </a:prstGeom>
          <a:solidFill>
            <a:srgbClr val="E60212"/>
          </a:solidFill>
          <a:ln>
            <a:solidFill>
              <a:srgbClr val="E6021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500167" y="357170"/>
            <a:ext cx="550072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 smtClean="0"/>
              <a:t>央广互联</a:t>
            </a:r>
            <a:r>
              <a:rPr lang="en-US" altLang="zh-CN" sz="2400" dirty="0" smtClean="0"/>
              <a:t>+</a:t>
            </a:r>
            <a:r>
              <a:rPr lang="zh-CN" altLang="en-US" sz="2400" dirty="0" smtClean="0"/>
              <a:t>北京世葡园站重要合作伙伴</a:t>
            </a:r>
            <a:endParaRPr lang="zh-CN" altLang="en-US" sz="24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14744" y="1357302"/>
            <a:ext cx="5143536" cy="3286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1714492"/>
            <a:ext cx="2800350" cy="27955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500298" y="500046"/>
            <a:ext cx="400052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/>
              <a:t>央广互联</a:t>
            </a:r>
            <a:r>
              <a:rPr lang="en-US" altLang="zh-CN" sz="2400" b="1" dirty="0" smtClean="0"/>
              <a:t>+</a:t>
            </a:r>
            <a:r>
              <a:rPr lang="zh-CN" altLang="en-US" sz="2400" b="1" dirty="0" smtClean="0"/>
              <a:t>媒体报道</a:t>
            </a:r>
            <a:endParaRPr lang="zh-CN" altLang="en-US" sz="2400" b="1" dirty="0"/>
          </a:p>
        </p:txBody>
      </p:sp>
      <p:sp>
        <p:nvSpPr>
          <p:cNvPr id="5" name="矩形 4"/>
          <p:cNvSpPr/>
          <p:nvPr/>
        </p:nvSpPr>
        <p:spPr>
          <a:xfrm>
            <a:off x="2571736" y="1000112"/>
            <a:ext cx="329532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/>
              <a:t>活动总曝光量达⼀亿⼈次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2428860" y="1428740"/>
            <a:ext cx="34163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北京世葡园站中国交通⼲播播报</a:t>
            </a:r>
            <a:endParaRPr lang="zh-CN" alt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357302"/>
            <a:ext cx="8858280" cy="399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500298" y="500046"/>
            <a:ext cx="400052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/>
              <a:t>央广互联</a:t>
            </a:r>
            <a:r>
              <a:rPr lang="en-US" altLang="zh-CN" sz="2400" b="1" dirty="0" smtClean="0"/>
              <a:t>+</a:t>
            </a:r>
            <a:r>
              <a:rPr lang="zh-CN" altLang="en-US" sz="2400" b="1" dirty="0" smtClean="0"/>
              <a:t>媒体报道</a:t>
            </a:r>
            <a:r>
              <a:rPr lang="en-US" altLang="zh-CN" sz="2400" b="1" dirty="0" smtClean="0"/>
              <a:t>50+</a:t>
            </a:r>
            <a:endParaRPr lang="zh-CN" altLang="en-US" sz="2400" b="1" dirty="0"/>
          </a:p>
        </p:txBody>
      </p:sp>
      <p:pic>
        <p:nvPicPr>
          <p:cNvPr id="12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214426"/>
            <a:ext cx="3857652" cy="3643318"/>
          </a:xfrm>
          <a:prstGeom prst="rect">
            <a:avLst/>
          </a:prstGeom>
          <a:noFill/>
          <a:ln w="1">
            <a:noFill/>
            <a:miter lim="800000"/>
            <a:headEnd/>
            <a:tailEnd type="none" w="med" len="med"/>
          </a:ln>
          <a:effectLst/>
        </p:spPr>
      </p:pic>
      <p:pic>
        <p:nvPicPr>
          <p:cNvPr id="13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71736" y="2143120"/>
            <a:ext cx="3452807" cy="307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628" y="1214426"/>
            <a:ext cx="3857648" cy="3429024"/>
          </a:xfrm>
          <a:prstGeom prst="rect">
            <a:avLst/>
          </a:prstGeom>
          <a:noFill/>
          <a:ln w="1">
            <a:noFill/>
            <a:miter lim="800000"/>
            <a:headEnd/>
            <a:tailEnd type="none" w="med" len="med"/>
          </a:ln>
          <a:effectLst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500298" y="500046"/>
            <a:ext cx="400052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/>
              <a:t>央广互联</a:t>
            </a:r>
            <a:r>
              <a:rPr lang="en-US" altLang="zh-CN" sz="2400" b="1" dirty="0" smtClean="0"/>
              <a:t>+</a:t>
            </a:r>
            <a:r>
              <a:rPr lang="zh-CN" altLang="en-US" sz="2400" b="1" dirty="0" smtClean="0"/>
              <a:t>媒体报道</a:t>
            </a:r>
            <a:r>
              <a:rPr lang="en-US" altLang="zh-CN" sz="2400" b="1" dirty="0" smtClean="0"/>
              <a:t>50+</a:t>
            </a:r>
            <a:endParaRPr lang="zh-CN" altLang="en-US" sz="2400" b="1" dirty="0" smtClean="0"/>
          </a:p>
          <a:p>
            <a:endParaRPr lang="zh-CN" altLang="en-US" sz="2400" b="1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42988"/>
            <a:ext cx="6096000" cy="4357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71934" y="1214426"/>
            <a:ext cx="5072066" cy="42958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1071550"/>
            <a:ext cx="8267700" cy="402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/>
          <p:cNvSpPr/>
          <p:nvPr/>
        </p:nvSpPr>
        <p:spPr>
          <a:xfrm>
            <a:off x="2500298" y="500046"/>
            <a:ext cx="400052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/>
              <a:t>央广互联</a:t>
            </a:r>
            <a:r>
              <a:rPr lang="en-US" altLang="zh-CN" sz="2400" b="1" dirty="0" smtClean="0"/>
              <a:t>+</a:t>
            </a:r>
            <a:r>
              <a:rPr lang="zh-CN" altLang="en-US" sz="2400" b="1" dirty="0" smtClean="0"/>
              <a:t>现场图片</a:t>
            </a:r>
            <a:endParaRPr lang="zh-CN" altLang="en-US" sz="2400" b="1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http://pic28.nipic.com/20130418/10741582_152033602136_2.jpg"/>
          <p:cNvPicPr>
            <a:picLocks noChangeAspect="1" noChangeArrowheads="1"/>
          </p:cNvPicPr>
          <p:nvPr/>
        </p:nvPicPr>
        <p:blipFill>
          <a:blip r:embed="rId2" cstate="print"/>
          <a:srcRect r="9120" b="4000"/>
          <a:stretch>
            <a:fillRect/>
          </a:stretch>
        </p:blipFill>
        <p:spPr bwMode="auto">
          <a:xfrm>
            <a:off x="0" y="0"/>
            <a:ext cx="9144000" cy="5715000"/>
          </a:xfrm>
          <a:prstGeom prst="rect">
            <a:avLst/>
          </a:prstGeom>
          <a:noFill/>
        </p:spPr>
      </p:pic>
      <p:sp>
        <p:nvSpPr>
          <p:cNvPr id="7" name="矩形 6"/>
          <p:cNvSpPr/>
          <p:nvPr/>
        </p:nvSpPr>
        <p:spPr>
          <a:xfrm>
            <a:off x="2000232" y="773892"/>
            <a:ext cx="5500726" cy="3869558"/>
          </a:xfrm>
          <a:prstGeom prst="rect">
            <a:avLst/>
          </a:prstGeom>
          <a:solidFill>
            <a:schemeClr val="bg1"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285984" y="1012018"/>
            <a:ext cx="4929222" cy="3393305"/>
          </a:xfrm>
          <a:prstGeom prst="rect">
            <a:avLst/>
          </a:prstGeom>
          <a:solidFill>
            <a:schemeClr val="accent1">
              <a:lumMod val="75000"/>
              <a:alpha val="8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1031" name="Picture 7" descr="C:\Users\Administrator\Desktop\02.png"/>
          <p:cNvPicPr>
            <a:picLocks noChangeAspect="1" noChangeArrowheads="1"/>
          </p:cNvPicPr>
          <p:nvPr/>
        </p:nvPicPr>
        <p:blipFill>
          <a:blip r:embed="rId3" cstate="print">
            <a:lum bright="70000" contrast="-70000"/>
          </a:blip>
          <a:srcRect l="42415"/>
          <a:stretch>
            <a:fillRect/>
          </a:stretch>
        </p:blipFill>
        <p:spPr bwMode="auto">
          <a:xfrm>
            <a:off x="4643437" y="1408522"/>
            <a:ext cx="1928827" cy="1091788"/>
          </a:xfrm>
          <a:prstGeom prst="rect">
            <a:avLst/>
          </a:prstGeom>
          <a:noFill/>
        </p:spPr>
      </p:pic>
      <p:pic>
        <p:nvPicPr>
          <p:cNvPr id="12" name="Picture 7" descr="C:\Users\Administrator\Desktop\02.png"/>
          <p:cNvPicPr>
            <a:picLocks noChangeAspect="1" noChangeArrowheads="1"/>
          </p:cNvPicPr>
          <p:nvPr/>
        </p:nvPicPr>
        <p:blipFill>
          <a:blip r:embed="rId3" cstate="print"/>
          <a:srcRect r="56769"/>
          <a:stretch>
            <a:fillRect/>
          </a:stretch>
        </p:blipFill>
        <p:spPr bwMode="auto">
          <a:xfrm>
            <a:off x="3071802" y="1285864"/>
            <a:ext cx="1571636" cy="1250165"/>
          </a:xfrm>
          <a:prstGeom prst="rect">
            <a:avLst/>
          </a:prstGeom>
          <a:noFill/>
        </p:spPr>
      </p:pic>
      <p:sp>
        <p:nvSpPr>
          <p:cNvPr id="13" name="TextBox 12"/>
          <p:cNvSpPr txBox="1"/>
          <p:nvPr/>
        </p:nvSpPr>
        <p:spPr>
          <a:xfrm>
            <a:off x="3143240" y="2967339"/>
            <a:ext cx="3262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让世界听到品牌的声音</a:t>
            </a:r>
            <a:endParaRPr lang="zh-CN" altLang="en-US" sz="2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2571736" y="3570557"/>
            <a:ext cx="428628" cy="1323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6572264" y="3571880"/>
            <a:ext cx="428628" cy="1323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3786182" y="3571880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携手走向远方</a:t>
            </a:r>
            <a:endParaRPr lang="zh-CN" altLang="en-US" sz="2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4"/>
          <p:cNvSpPr/>
          <p:nvPr/>
        </p:nvSpPr>
        <p:spPr>
          <a:xfrm>
            <a:off x="3721464" y="2071052"/>
            <a:ext cx="1688371" cy="2676791"/>
          </a:xfrm>
          <a:custGeom>
            <a:avLst/>
            <a:gdLst>
              <a:gd name="connsiteX0" fmla="*/ 0 w 1827401"/>
              <a:gd name="connsiteY0" fmla="*/ 0 h 2676791"/>
              <a:gd name="connsiteX1" fmla="*/ 1827401 w 1827401"/>
              <a:gd name="connsiteY1" fmla="*/ 0 h 2676791"/>
              <a:gd name="connsiteX2" fmla="*/ 1827401 w 1827401"/>
              <a:gd name="connsiteY2" fmla="*/ 2676791 h 2676791"/>
              <a:gd name="connsiteX3" fmla="*/ 0 w 1827401"/>
              <a:gd name="connsiteY3" fmla="*/ 2676791 h 2676791"/>
              <a:gd name="connsiteX4" fmla="*/ 0 w 1827401"/>
              <a:gd name="connsiteY4" fmla="*/ 0 h 2676791"/>
              <a:gd name="connsiteX0-1" fmla="*/ 0 w 1827401"/>
              <a:gd name="connsiteY0-2" fmla="*/ 0 h 2676791"/>
              <a:gd name="connsiteX1-3" fmla="*/ 1827401 w 1827401"/>
              <a:gd name="connsiteY1-4" fmla="*/ 0 h 2676791"/>
              <a:gd name="connsiteX2-5" fmla="*/ 1827401 w 1827401"/>
              <a:gd name="connsiteY2-6" fmla="*/ 2676791 h 2676791"/>
              <a:gd name="connsiteX3-7" fmla="*/ 0 w 1827401"/>
              <a:gd name="connsiteY3-8" fmla="*/ 2676791 h 2676791"/>
              <a:gd name="connsiteX4-9" fmla="*/ 0 w 1827401"/>
              <a:gd name="connsiteY4-10" fmla="*/ 0 h 2676791"/>
              <a:gd name="connsiteX0-11" fmla="*/ 0 w 1827401"/>
              <a:gd name="connsiteY0-12" fmla="*/ 0 h 2676791"/>
              <a:gd name="connsiteX1-13" fmla="*/ 1827401 w 1827401"/>
              <a:gd name="connsiteY1-14" fmla="*/ 0 h 2676791"/>
              <a:gd name="connsiteX2-15" fmla="*/ 1827401 w 1827401"/>
              <a:gd name="connsiteY2-16" fmla="*/ 2676791 h 2676791"/>
              <a:gd name="connsiteX3-17" fmla="*/ 0 w 1827401"/>
              <a:gd name="connsiteY3-18" fmla="*/ 2676791 h 2676791"/>
              <a:gd name="connsiteX4-19" fmla="*/ 0 w 1827401"/>
              <a:gd name="connsiteY4-20" fmla="*/ 0 h 2676791"/>
              <a:gd name="connsiteX0-21" fmla="*/ 0 w 1827401"/>
              <a:gd name="connsiteY0-22" fmla="*/ 0 h 2676791"/>
              <a:gd name="connsiteX1-23" fmla="*/ 1827401 w 1827401"/>
              <a:gd name="connsiteY1-24" fmla="*/ 0 h 2676791"/>
              <a:gd name="connsiteX2-25" fmla="*/ 1827401 w 1827401"/>
              <a:gd name="connsiteY2-26" fmla="*/ 2676791 h 2676791"/>
              <a:gd name="connsiteX3-27" fmla="*/ 0 w 1827401"/>
              <a:gd name="connsiteY3-28" fmla="*/ 2676791 h 2676791"/>
              <a:gd name="connsiteX4-29" fmla="*/ 0 w 1827401"/>
              <a:gd name="connsiteY4-30" fmla="*/ 0 h 2676791"/>
              <a:gd name="connsiteX0-31" fmla="*/ 0 w 1827401"/>
              <a:gd name="connsiteY0-32" fmla="*/ 0 h 2676791"/>
              <a:gd name="connsiteX1-33" fmla="*/ 1827401 w 1827401"/>
              <a:gd name="connsiteY1-34" fmla="*/ 0 h 2676791"/>
              <a:gd name="connsiteX2-35" fmla="*/ 1827401 w 1827401"/>
              <a:gd name="connsiteY2-36" fmla="*/ 2676791 h 2676791"/>
              <a:gd name="connsiteX3-37" fmla="*/ 0 w 1827401"/>
              <a:gd name="connsiteY3-38" fmla="*/ 2676791 h 2676791"/>
              <a:gd name="connsiteX4-39" fmla="*/ 0 w 1827401"/>
              <a:gd name="connsiteY4-40" fmla="*/ 0 h 2676791"/>
              <a:gd name="connsiteX0-41" fmla="*/ 0 w 1827401"/>
              <a:gd name="connsiteY0-42" fmla="*/ 0 h 2676791"/>
              <a:gd name="connsiteX1-43" fmla="*/ 1827401 w 1827401"/>
              <a:gd name="connsiteY1-44" fmla="*/ 0 h 2676791"/>
              <a:gd name="connsiteX2-45" fmla="*/ 1827401 w 1827401"/>
              <a:gd name="connsiteY2-46" fmla="*/ 2676791 h 2676791"/>
              <a:gd name="connsiteX3-47" fmla="*/ 0 w 1827401"/>
              <a:gd name="connsiteY3-48" fmla="*/ 2676791 h 2676791"/>
              <a:gd name="connsiteX4-49" fmla="*/ 0 w 1827401"/>
              <a:gd name="connsiteY4-50" fmla="*/ 0 h 2676791"/>
              <a:gd name="connsiteX0-51" fmla="*/ 0 w 1827401"/>
              <a:gd name="connsiteY0-52" fmla="*/ 0 h 2676791"/>
              <a:gd name="connsiteX1-53" fmla="*/ 1827401 w 1827401"/>
              <a:gd name="connsiteY1-54" fmla="*/ 0 h 2676791"/>
              <a:gd name="connsiteX2-55" fmla="*/ 1827401 w 1827401"/>
              <a:gd name="connsiteY2-56" fmla="*/ 2676791 h 2676791"/>
              <a:gd name="connsiteX3-57" fmla="*/ 0 w 1827401"/>
              <a:gd name="connsiteY3-58" fmla="*/ 2676791 h 2676791"/>
              <a:gd name="connsiteX4-59" fmla="*/ 0 w 1827401"/>
              <a:gd name="connsiteY4-60" fmla="*/ 0 h 2676791"/>
              <a:gd name="connsiteX0-61" fmla="*/ 0 w 1827401"/>
              <a:gd name="connsiteY0-62" fmla="*/ 0 h 2676791"/>
              <a:gd name="connsiteX1-63" fmla="*/ 1827401 w 1827401"/>
              <a:gd name="connsiteY1-64" fmla="*/ 0 h 2676791"/>
              <a:gd name="connsiteX2-65" fmla="*/ 1827401 w 1827401"/>
              <a:gd name="connsiteY2-66" fmla="*/ 2676791 h 2676791"/>
              <a:gd name="connsiteX3-67" fmla="*/ 0 w 1827401"/>
              <a:gd name="connsiteY3-68" fmla="*/ 2676791 h 2676791"/>
              <a:gd name="connsiteX4-69" fmla="*/ 0 w 1827401"/>
              <a:gd name="connsiteY4-70" fmla="*/ 0 h 2676791"/>
              <a:gd name="connsiteX0-71" fmla="*/ 0 w 1827401"/>
              <a:gd name="connsiteY0-72" fmla="*/ 0 h 2676791"/>
              <a:gd name="connsiteX1-73" fmla="*/ 1827401 w 1827401"/>
              <a:gd name="connsiteY1-74" fmla="*/ 0 h 2676791"/>
              <a:gd name="connsiteX2-75" fmla="*/ 1827401 w 1827401"/>
              <a:gd name="connsiteY2-76" fmla="*/ 2676791 h 2676791"/>
              <a:gd name="connsiteX3-77" fmla="*/ 0 w 1827401"/>
              <a:gd name="connsiteY3-78" fmla="*/ 2676791 h 2676791"/>
              <a:gd name="connsiteX4-79" fmla="*/ 0 w 1827401"/>
              <a:gd name="connsiteY4-80" fmla="*/ 0 h 2676791"/>
              <a:gd name="connsiteX0-81" fmla="*/ 0 w 1827401"/>
              <a:gd name="connsiteY0-82" fmla="*/ 0 h 2676791"/>
              <a:gd name="connsiteX1-83" fmla="*/ 1827401 w 1827401"/>
              <a:gd name="connsiteY1-84" fmla="*/ 0 h 2676791"/>
              <a:gd name="connsiteX2-85" fmla="*/ 1827401 w 1827401"/>
              <a:gd name="connsiteY2-86" fmla="*/ 2676791 h 2676791"/>
              <a:gd name="connsiteX3-87" fmla="*/ 0 w 1827401"/>
              <a:gd name="connsiteY3-88" fmla="*/ 2676791 h 2676791"/>
              <a:gd name="connsiteX4-89" fmla="*/ 0 w 1827401"/>
              <a:gd name="connsiteY4-90" fmla="*/ 0 h 2676791"/>
              <a:gd name="connsiteX0-91" fmla="*/ 0 w 1827401"/>
              <a:gd name="connsiteY0-92" fmla="*/ 0 h 2676791"/>
              <a:gd name="connsiteX1-93" fmla="*/ 1827401 w 1827401"/>
              <a:gd name="connsiteY1-94" fmla="*/ 0 h 2676791"/>
              <a:gd name="connsiteX2-95" fmla="*/ 1827401 w 1827401"/>
              <a:gd name="connsiteY2-96" fmla="*/ 2676791 h 2676791"/>
              <a:gd name="connsiteX3-97" fmla="*/ 0 w 1827401"/>
              <a:gd name="connsiteY3-98" fmla="*/ 2676791 h 2676791"/>
              <a:gd name="connsiteX4-99" fmla="*/ 0 w 1827401"/>
              <a:gd name="connsiteY4-100" fmla="*/ 0 h 267679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827401" h="2676791">
                <a:moveTo>
                  <a:pt x="0" y="0"/>
                </a:moveTo>
                <a:cubicBezTo>
                  <a:pt x="931397" y="28575"/>
                  <a:pt x="918229" y="17462"/>
                  <a:pt x="1827401" y="0"/>
                </a:cubicBezTo>
                <a:lnTo>
                  <a:pt x="1827401" y="2676791"/>
                </a:lnTo>
                <a:cubicBezTo>
                  <a:pt x="1203979" y="2648216"/>
                  <a:pt x="804397" y="2614878"/>
                  <a:pt x="0" y="2676791"/>
                </a:cubicBezTo>
                <a:lnTo>
                  <a:pt x="0" y="0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70705" y="1872932"/>
            <a:ext cx="1695412" cy="3078111"/>
          </a:xfrm>
          <a:custGeom>
            <a:avLst/>
            <a:gdLst>
              <a:gd name="connsiteX0" fmla="*/ 0 w 1827401"/>
              <a:gd name="connsiteY0" fmla="*/ 0 h 2676791"/>
              <a:gd name="connsiteX1" fmla="*/ 1827401 w 1827401"/>
              <a:gd name="connsiteY1" fmla="*/ 0 h 2676791"/>
              <a:gd name="connsiteX2" fmla="*/ 1827401 w 1827401"/>
              <a:gd name="connsiteY2" fmla="*/ 2676791 h 2676791"/>
              <a:gd name="connsiteX3" fmla="*/ 0 w 1827401"/>
              <a:gd name="connsiteY3" fmla="*/ 2676791 h 2676791"/>
              <a:gd name="connsiteX4" fmla="*/ 0 w 1827401"/>
              <a:gd name="connsiteY4" fmla="*/ 0 h 2676791"/>
              <a:gd name="connsiteX0-1" fmla="*/ 0 w 1827401"/>
              <a:gd name="connsiteY0-2" fmla="*/ 0 h 2676791"/>
              <a:gd name="connsiteX1-3" fmla="*/ 1827401 w 1827401"/>
              <a:gd name="connsiteY1-4" fmla="*/ 0 h 2676791"/>
              <a:gd name="connsiteX2-5" fmla="*/ 1827401 w 1827401"/>
              <a:gd name="connsiteY2-6" fmla="*/ 2676791 h 2676791"/>
              <a:gd name="connsiteX3-7" fmla="*/ 0 w 1827401"/>
              <a:gd name="connsiteY3-8" fmla="*/ 2676791 h 2676791"/>
              <a:gd name="connsiteX4-9" fmla="*/ 0 w 1827401"/>
              <a:gd name="connsiteY4-10" fmla="*/ 0 h 2676791"/>
              <a:gd name="connsiteX0-11" fmla="*/ 0 w 1827401"/>
              <a:gd name="connsiteY0-12" fmla="*/ 0 h 2676791"/>
              <a:gd name="connsiteX1-13" fmla="*/ 1827401 w 1827401"/>
              <a:gd name="connsiteY1-14" fmla="*/ 0 h 2676791"/>
              <a:gd name="connsiteX2-15" fmla="*/ 1827401 w 1827401"/>
              <a:gd name="connsiteY2-16" fmla="*/ 2676791 h 2676791"/>
              <a:gd name="connsiteX3-17" fmla="*/ 0 w 1827401"/>
              <a:gd name="connsiteY3-18" fmla="*/ 2676791 h 2676791"/>
              <a:gd name="connsiteX4-19" fmla="*/ 0 w 1827401"/>
              <a:gd name="connsiteY4-20" fmla="*/ 0 h 2676791"/>
              <a:gd name="connsiteX0-21" fmla="*/ 0 w 1827401"/>
              <a:gd name="connsiteY0-22" fmla="*/ 0 h 2676791"/>
              <a:gd name="connsiteX1-23" fmla="*/ 1827401 w 1827401"/>
              <a:gd name="connsiteY1-24" fmla="*/ 0 h 2676791"/>
              <a:gd name="connsiteX2-25" fmla="*/ 1827401 w 1827401"/>
              <a:gd name="connsiteY2-26" fmla="*/ 2676791 h 2676791"/>
              <a:gd name="connsiteX3-27" fmla="*/ 0 w 1827401"/>
              <a:gd name="connsiteY3-28" fmla="*/ 2676791 h 2676791"/>
              <a:gd name="connsiteX4-29" fmla="*/ 0 w 1827401"/>
              <a:gd name="connsiteY4-30" fmla="*/ 0 h 2676791"/>
              <a:gd name="connsiteX0-31" fmla="*/ 0 w 1827401"/>
              <a:gd name="connsiteY0-32" fmla="*/ 0 h 2676791"/>
              <a:gd name="connsiteX1-33" fmla="*/ 1827401 w 1827401"/>
              <a:gd name="connsiteY1-34" fmla="*/ 0 h 2676791"/>
              <a:gd name="connsiteX2-35" fmla="*/ 1827401 w 1827401"/>
              <a:gd name="connsiteY2-36" fmla="*/ 2676791 h 2676791"/>
              <a:gd name="connsiteX3-37" fmla="*/ 0 w 1827401"/>
              <a:gd name="connsiteY3-38" fmla="*/ 2676791 h 2676791"/>
              <a:gd name="connsiteX4-39" fmla="*/ 0 w 1827401"/>
              <a:gd name="connsiteY4-40" fmla="*/ 0 h 2676791"/>
              <a:gd name="connsiteX0-41" fmla="*/ 0 w 1827401"/>
              <a:gd name="connsiteY0-42" fmla="*/ 0 h 2676791"/>
              <a:gd name="connsiteX1-43" fmla="*/ 1827401 w 1827401"/>
              <a:gd name="connsiteY1-44" fmla="*/ 0 h 2676791"/>
              <a:gd name="connsiteX2-45" fmla="*/ 1827401 w 1827401"/>
              <a:gd name="connsiteY2-46" fmla="*/ 2676791 h 2676791"/>
              <a:gd name="connsiteX3-47" fmla="*/ 0 w 1827401"/>
              <a:gd name="connsiteY3-48" fmla="*/ 2676791 h 2676791"/>
              <a:gd name="connsiteX4-49" fmla="*/ 0 w 1827401"/>
              <a:gd name="connsiteY4-50" fmla="*/ 0 h 2676791"/>
              <a:gd name="connsiteX0-51" fmla="*/ 0 w 1827401"/>
              <a:gd name="connsiteY0-52" fmla="*/ 0 h 2676791"/>
              <a:gd name="connsiteX1-53" fmla="*/ 1827401 w 1827401"/>
              <a:gd name="connsiteY1-54" fmla="*/ 0 h 2676791"/>
              <a:gd name="connsiteX2-55" fmla="*/ 1827401 w 1827401"/>
              <a:gd name="connsiteY2-56" fmla="*/ 2676791 h 2676791"/>
              <a:gd name="connsiteX3-57" fmla="*/ 0 w 1827401"/>
              <a:gd name="connsiteY3-58" fmla="*/ 2676791 h 2676791"/>
              <a:gd name="connsiteX4-59" fmla="*/ 0 w 1827401"/>
              <a:gd name="connsiteY4-60" fmla="*/ 0 h 2676791"/>
              <a:gd name="connsiteX0-61" fmla="*/ 0 w 1827401"/>
              <a:gd name="connsiteY0-62" fmla="*/ 0 h 2676791"/>
              <a:gd name="connsiteX1-63" fmla="*/ 1827401 w 1827401"/>
              <a:gd name="connsiteY1-64" fmla="*/ 0 h 2676791"/>
              <a:gd name="connsiteX2-65" fmla="*/ 1827401 w 1827401"/>
              <a:gd name="connsiteY2-66" fmla="*/ 2676791 h 2676791"/>
              <a:gd name="connsiteX3-67" fmla="*/ 0 w 1827401"/>
              <a:gd name="connsiteY3-68" fmla="*/ 2676791 h 2676791"/>
              <a:gd name="connsiteX4-69" fmla="*/ 0 w 1827401"/>
              <a:gd name="connsiteY4-70" fmla="*/ 0 h 2676791"/>
              <a:gd name="connsiteX0-71" fmla="*/ 0 w 1827401"/>
              <a:gd name="connsiteY0-72" fmla="*/ 0 h 2676791"/>
              <a:gd name="connsiteX1-73" fmla="*/ 1827401 w 1827401"/>
              <a:gd name="connsiteY1-74" fmla="*/ 0 h 2676791"/>
              <a:gd name="connsiteX2-75" fmla="*/ 1827401 w 1827401"/>
              <a:gd name="connsiteY2-76" fmla="*/ 2676791 h 2676791"/>
              <a:gd name="connsiteX3-77" fmla="*/ 0 w 1827401"/>
              <a:gd name="connsiteY3-78" fmla="*/ 2676791 h 2676791"/>
              <a:gd name="connsiteX4-79" fmla="*/ 0 w 1827401"/>
              <a:gd name="connsiteY4-80" fmla="*/ 0 h 2676791"/>
              <a:gd name="connsiteX0-81" fmla="*/ 0 w 1827401"/>
              <a:gd name="connsiteY0-82" fmla="*/ 0 h 2676791"/>
              <a:gd name="connsiteX1-83" fmla="*/ 1827401 w 1827401"/>
              <a:gd name="connsiteY1-84" fmla="*/ 0 h 2676791"/>
              <a:gd name="connsiteX2-85" fmla="*/ 1827401 w 1827401"/>
              <a:gd name="connsiteY2-86" fmla="*/ 2676791 h 2676791"/>
              <a:gd name="connsiteX3-87" fmla="*/ 0 w 1827401"/>
              <a:gd name="connsiteY3-88" fmla="*/ 2676791 h 2676791"/>
              <a:gd name="connsiteX4-89" fmla="*/ 0 w 1827401"/>
              <a:gd name="connsiteY4-90" fmla="*/ 0 h 2676791"/>
              <a:gd name="connsiteX0-91" fmla="*/ 0 w 1827401"/>
              <a:gd name="connsiteY0-92" fmla="*/ 0 h 2676791"/>
              <a:gd name="connsiteX1-93" fmla="*/ 1827401 w 1827401"/>
              <a:gd name="connsiteY1-94" fmla="*/ 0 h 2676791"/>
              <a:gd name="connsiteX2-95" fmla="*/ 1827401 w 1827401"/>
              <a:gd name="connsiteY2-96" fmla="*/ 2676791 h 2676791"/>
              <a:gd name="connsiteX3-97" fmla="*/ 0 w 1827401"/>
              <a:gd name="connsiteY3-98" fmla="*/ 2676791 h 2676791"/>
              <a:gd name="connsiteX4-99" fmla="*/ 0 w 1827401"/>
              <a:gd name="connsiteY4-100" fmla="*/ 0 h 2676791"/>
              <a:gd name="connsiteX0-101" fmla="*/ 0 w 1835021"/>
              <a:gd name="connsiteY0-102" fmla="*/ 198120 h 2874911"/>
              <a:gd name="connsiteX1-103" fmla="*/ 1835021 w 1835021"/>
              <a:gd name="connsiteY1-104" fmla="*/ 0 h 2874911"/>
              <a:gd name="connsiteX2-105" fmla="*/ 1827401 w 1835021"/>
              <a:gd name="connsiteY2-106" fmla="*/ 2874911 h 2874911"/>
              <a:gd name="connsiteX3-107" fmla="*/ 0 w 1835021"/>
              <a:gd name="connsiteY3-108" fmla="*/ 2874911 h 2874911"/>
              <a:gd name="connsiteX4-109" fmla="*/ 0 w 1835021"/>
              <a:gd name="connsiteY4-110" fmla="*/ 198120 h 2874911"/>
              <a:gd name="connsiteX0-111" fmla="*/ 0 w 1835021"/>
              <a:gd name="connsiteY0-112" fmla="*/ 198120 h 2874911"/>
              <a:gd name="connsiteX1-113" fmla="*/ 1835021 w 1835021"/>
              <a:gd name="connsiteY1-114" fmla="*/ 0 h 2874911"/>
              <a:gd name="connsiteX2-115" fmla="*/ 1827401 w 1835021"/>
              <a:gd name="connsiteY2-116" fmla="*/ 2874911 h 2874911"/>
              <a:gd name="connsiteX3-117" fmla="*/ 0 w 1835021"/>
              <a:gd name="connsiteY3-118" fmla="*/ 2874911 h 2874911"/>
              <a:gd name="connsiteX4-119" fmla="*/ 0 w 1835021"/>
              <a:gd name="connsiteY4-120" fmla="*/ 198120 h 2874911"/>
              <a:gd name="connsiteX0-121" fmla="*/ 0 w 1835021"/>
              <a:gd name="connsiteY0-122" fmla="*/ 198120 h 2874911"/>
              <a:gd name="connsiteX1-123" fmla="*/ 1835021 w 1835021"/>
              <a:gd name="connsiteY1-124" fmla="*/ 0 h 2874911"/>
              <a:gd name="connsiteX2-125" fmla="*/ 1827401 w 1835021"/>
              <a:gd name="connsiteY2-126" fmla="*/ 2874911 h 2874911"/>
              <a:gd name="connsiteX3-127" fmla="*/ 0 w 1835021"/>
              <a:gd name="connsiteY3-128" fmla="*/ 2874911 h 2874911"/>
              <a:gd name="connsiteX4-129" fmla="*/ 0 w 1835021"/>
              <a:gd name="connsiteY4-130" fmla="*/ 198120 h 2874911"/>
              <a:gd name="connsiteX0-131" fmla="*/ 0 w 1835021"/>
              <a:gd name="connsiteY0-132" fmla="*/ 198120 h 2874911"/>
              <a:gd name="connsiteX1-133" fmla="*/ 1835021 w 1835021"/>
              <a:gd name="connsiteY1-134" fmla="*/ 0 h 2874911"/>
              <a:gd name="connsiteX2-135" fmla="*/ 1827401 w 1835021"/>
              <a:gd name="connsiteY2-136" fmla="*/ 2874911 h 2874911"/>
              <a:gd name="connsiteX3-137" fmla="*/ 0 w 1835021"/>
              <a:gd name="connsiteY3-138" fmla="*/ 2874911 h 2874911"/>
              <a:gd name="connsiteX4-139" fmla="*/ 0 w 1835021"/>
              <a:gd name="connsiteY4-140" fmla="*/ 198120 h 2874911"/>
              <a:gd name="connsiteX0-141" fmla="*/ 0 w 1835021"/>
              <a:gd name="connsiteY0-142" fmla="*/ 198120 h 2874911"/>
              <a:gd name="connsiteX1-143" fmla="*/ 1835021 w 1835021"/>
              <a:gd name="connsiteY1-144" fmla="*/ 0 h 2874911"/>
              <a:gd name="connsiteX2-145" fmla="*/ 1827401 w 1835021"/>
              <a:gd name="connsiteY2-146" fmla="*/ 2874911 h 2874911"/>
              <a:gd name="connsiteX3-147" fmla="*/ 0 w 1835021"/>
              <a:gd name="connsiteY3-148" fmla="*/ 2874911 h 2874911"/>
              <a:gd name="connsiteX4-149" fmla="*/ 0 w 1835021"/>
              <a:gd name="connsiteY4-150" fmla="*/ 198120 h 2874911"/>
              <a:gd name="connsiteX0-151" fmla="*/ 0 w 1835021"/>
              <a:gd name="connsiteY0-152" fmla="*/ 198120 h 2874911"/>
              <a:gd name="connsiteX1-153" fmla="*/ 1835021 w 1835021"/>
              <a:gd name="connsiteY1-154" fmla="*/ 0 h 2874911"/>
              <a:gd name="connsiteX2-155" fmla="*/ 1827401 w 1835021"/>
              <a:gd name="connsiteY2-156" fmla="*/ 2874911 h 2874911"/>
              <a:gd name="connsiteX3-157" fmla="*/ 0 w 1835021"/>
              <a:gd name="connsiteY3-158" fmla="*/ 2874911 h 2874911"/>
              <a:gd name="connsiteX4-159" fmla="*/ 0 w 1835021"/>
              <a:gd name="connsiteY4-160" fmla="*/ 198120 h 2874911"/>
              <a:gd name="connsiteX0-161" fmla="*/ 0 w 1835021"/>
              <a:gd name="connsiteY0-162" fmla="*/ 198120 h 2874911"/>
              <a:gd name="connsiteX1-163" fmla="*/ 1835021 w 1835021"/>
              <a:gd name="connsiteY1-164" fmla="*/ 0 h 2874911"/>
              <a:gd name="connsiteX2-165" fmla="*/ 1827401 w 1835021"/>
              <a:gd name="connsiteY2-166" fmla="*/ 2874911 h 2874911"/>
              <a:gd name="connsiteX3-167" fmla="*/ 0 w 1835021"/>
              <a:gd name="connsiteY3-168" fmla="*/ 2874911 h 2874911"/>
              <a:gd name="connsiteX4-169" fmla="*/ 0 w 1835021"/>
              <a:gd name="connsiteY4-170" fmla="*/ 198120 h 2874911"/>
              <a:gd name="connsiteX0-171" fmla="*/ 0 w 1835021"/>
              <a:gd name="connsiteY0-172" fmla="*/ 198120 h 2874911"/>
              <a:gd name="connsiteX1-173" fmla="*/ 1835021 w 1835021"/>
              <a:gd name="connsiteY1-174" fmla="*/ 0 h 2874911"/>
              <a:gd name="connsiteX2-175" fmla="*/ 1827401 w 1835021"/>
              <a:gd name="connsiteY2-176" fmla="*/ 2874911 h 2874911"/>
              <a:gd name="connsiteX3-177" fmla="*/ 0 w 1835021"/>
              <a:gd name="connsiteY3-178" fmla="*/ 2874911 h 2874911"/>
              <a:gd name="connsiteX4-179" fmla="*/ 0 w 1835021"/>
              <a:gd name="connsiteY4-180" fmla="*/ 198120 h 2874911"/>
              <a:gd name="connsiteX0-181" fmla="*/ 0 w 1835021"/>
              <a:gd name="connsiteY0-182" fmla="*/ 198120 h 2874911"/>
              <a:gd name="connsiteX1-183" fmla="*/ 1835021 w 1835021"/>
              <a:gd name="connsiteY1-184" fmla="*/ 0 h 2874911"/>
              <a:gd name="connsiteX2-185" fmla="*/ 1827401 w 1835021"/>
              <a:gd name="connsiteY2-186" fmla="*/ 2874911 h 2874911"/>
              <a:gd name="connsiteX3-187" fmla="*/ 0 w 1835021"/>
              <a:gd name="connsiteY3-188" fmla="*/ 2874911 h 2874911"/>
              <a:gd name="connsiteX4-189" fmla="*/ 0 w 1835021"/>
              <a:gd name="connsiteY4-190" fmla="*/ 198120 h 2874911"/>
              <a:gd name="connsiteX0-191" fmla="*/ 0 w 1835021"/>
              <a:gd name="connsiteY0-192" fmla="*/ 198120 h 3078111"/>
              <a:gd name="connsiteX1-193" fmla="*/ 1835021 w 1835021"/>
              <a:gd name="connsiteY1-194" fmla="*/ 0 h 3078111"/>
              <a:gd name="connsiteX2-195" fmla="*/ 1827401 w 1835021"/>
              <a:gd name="connsiteY2-196" fmla="*/ 3078111 h 3078111"/>
              <a:gd name="connsiteX3-197" fmla="*/ 0 w 1835021"/>
              <a:gd name="connsiteY3-198" fmla="*/ 2874911 h 3078111"/>
              <a:gd name="connsiteX4-199" fmla="*/ 0 w 1835021"/>
              <a:gd name="connsiteY4-200" fmla="*/ 198120 h 3078111"/>
              <a:gd name="connsiteX0-201" fmla="*/ 0 w 1835021"/>
              <a:gd name="connsiteY0-202" fmla="*/ 198120 h 3078111"/>
              <a:gd name="connsiteX1-203" fmla="*/ 1835021 w 1835021"/>
              <a:gd name="connsiteY1-204" fmla="*/ 0 h 3078111"/>
              <a:gd name="connsiteX2-205" fmla="*/ 1827401 w 1835021"/>
              <a:gd name="connsiteY2-206" fmla="*/ 3078111 h 3078111"/>
              <a:gd name="connsiteX3-207" fmla="*/ 0 w 1835021"/>
              <a:gd name="connsiteY3-208" fmla="*/ 2874911 h 3078111"/>
              <a:gd name="connsiteX4-209" fmla="*/ 0 w 1835021"/>
              <a:gd name="connsiteY4-210" fmla="*/ 198120 h 3078111"/>
              <a:gd name="connsiteX0-211" fmla="*/ 0 w 1835021"/>
              <a:gd name="connsiteY0-212" fmla="*/ 198120 h 3078111"/>
              <a:gd name="connsiteX1-213" fmla="*/ 1835021 w 1835021"/>
              <a:gd name="connsiteY1-214" fmla="*/ 0 h 3078111"/>
              <a:gd name="connsiteX2-215" fmla="*/ 1827401 w 1835021"/>
              <a:gd name="connsiteY2-216" fmla="*/ 3078111 h 3078111"/>
              <a:gd name="connsiteX3-217" fmla="*/ 0 w 1835021"/>
              <a:gd name="connsiteY3-218" fmla="*/ 2874911 h 3078111"/>
              <a:gd name="connsiteX4-219" fmla="*/ 0 w 1835021"/>
              <a:gd name="connsiteY4-220" fmla="*/ 198120 h 3078111"/>
              <a:gd name="connsiteX0-221" fmla="*/ 0 w 1835021"/>
              <a:gd name="connsiteY0-222" fmla="*/ 198120 h 3078111"/>
              <a:gd name="connsiteX1-223" fmla="*/ 1835021 w 1835021"/>
              <a:gd name="connsiteY1-224" fmla="*/ 0 h 3078111"/>
              <a:gd name="connsiteX2-225" fmla="*/ 1827401 w 1835021"/>
              <a:gd name="connsiteY2-226" fmla="*/ 3078111 h 3078111"/>
              <a:gd name="connsiteX3-227" fmla="*/ 0 w 1835021"/>
              <a:gd name="connsiteY3-228" fmla="*/ 2874911 h 3078111"/>
              <a:gd name="connsiteX4-229" fmla="*/ 0 w 1835021"/>
              <a:gd name="connsiteY4-230" fmla="*/ 198120 h 3078111"/>
              <a:gd name="connsiteX0-231" fmla="*/ 0 w 1835021"/>
              <a:gd name="connsiteY0-232" fmla="*/ 198120 h 3078111"/>
              <a:gd name="connsiteX1-233" fmla="*/ 1835021 w 1835021"/>
              <a:gd name="connsiteY1-234" fmla="*/ 0 h 3078111"/>
              <a:gd name="connsiteX2-235" fmla="*/ 1827401 w 1835021"/>
              <a:gd name="connsiteY2-236" fmla="*/ 3078111 h 3078111"/>
              <a:gd name="connsiteX3-237" fmla="*/ 0 w 1835021"/>
              <a:gd name="connsiteY3-238" fmla="*/ 2874911 h 3078111"/>
              <a:gd name="connsiteX4-239" fmla="*/ 0 w 1835021"/>
              <a:gd name="connsiteY4-240" fmla="*/ 198120 h 3078111"/>
              <a:gd name="connsiteX0-241" fmla="*/ 0 w 1835021"/>
              <a:gd name="connsiteY0-242" fmla="*/ 198120 h 3078111"/>
              <a:gd name="connsiteX1-243" fmla="*/ 1835021 w 1835021"/>
              <a:gd name="connsiteY1-244" fmla="*/ 0 h 3078111"/>
              <a:gd name="connsiteX2-245" fmla="*/ 1827401 w 1835021"/>
              <a:gd name="connsiteY2-246" fmla="*/ 3078111 h 3078111"/>
              <a:gd name="connsiteX3-247" fmla="*/ 0 w 1835021"/>
              <a:gd name="connsiteY3-248" fmla="*/ 2874911 h 3078111"/>
              <a:gd name="connsiteX4-249" fmla="*/ 0 w 1835021"/>
              <a:gd name="connsiteY4-250" fmla="*/ 198120 h 307811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835021" h="3078111">
                <a:moveTo>
                  <a:pt x="0" y="198120"/>
                </a:moveTo>
                <a:cubicBezTo>
                  <a:pt x="885359" y="140970"/>
                  <a:pt x="1160799" y="101600"/>
                  <a:pt x="1835021" y="0"/>
                </a:cubicBezTo>
                <a:lnTo>
                  <a:pt x="1827401" y="3078111"/>
                </a:lnTo>
                <a:cubicBezTo>
                  <a:pt x="1229379" y="2992386"/>
                  <a:pt x="563097" y="2901898"/>
                  <a:pt x="0" y="2874911"/>
                </a:cubicBezTo>
                <a:lnTo>
                  <a:pt x="0" y="198120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矩形 4"/>
          <p:cNvSpPr/>
          <p:nvPr/>
        </p:nvSpPr>
        <p:spPr>
          <a:xfrm>
            <a:off x="7426988" y="1243360"/>
            <a:ext cx="1717012" cy="4328783"/>
          </a:xfrm>
          <a:custGeom>
            <a:avLst/>
            <a:gdLst>
              <a:gd name="connsiteX0" fmla="*/ 0 w 1827401"/>
              <a:gd name="connsiteY0" fmla="*/ 0 h 2676791"/>
              <a:gd name="connsiteX1" fmla="*/ 1827401 w 1827401"/>
              <a:gd name="connsiteY1" fmla="*/ 0 h 2676791"/>
              <a:gd name="connsiteX2" fmla="*/ 1827401 w 1827401"/>
              <a:gd name="connsiteY2" fmla="*/ 2676791 h 2676791"/>
              <a:gd name="connsiteX3" fmla="*/ 0 w 1827401"/>
              <a:gd name="connsiteY3" fmla="*/ 2676791 h 2676791"/>
              <a:gd name="connsiteX4" fmla="*/ 0 w 1827401"/>
              <a:gd name="connsiteY4" fmla="*/ 0 h 2676791"/>
              <a:gd name="connsiteX0-1" fmla="*/ 0 w 1827401"/>
              <a:gd name="connsiteY0-2" fmla="*/ 0 h 2676791"/>
              <a:gd name="connsiteX1-3" fmla="*/ 1827401 w 1827401"/>
              <a:gd name="connsiteY1-4" fmla="*/ 0 h 2676791"/>
              <a:gd name="connsiteX2-5" fmla="*/ 1827401 w 1827401"/>
              <a:gd name="connsiteY2-6" fmla="*/ 2676791 h 2676791"/>
              <a:gd name="connsiteX3-7" fmla="*/ 0 w 1827401"/>
              <a:gd name="connsiteY3-8" fmla="*/ 2676791 h 2676791"/>
              <a:gd name="connsiteX4-9" fmla="*/ 0 w 1827401"/>
              <a:gd name="connsiteY4-10" fmla="*/ 0 h 2676791"/>
              <a:gd name="connsiteX0-11" fmla="*/ 0 w 1827401"/>
              <a:gd name="connsiteY0-12" fmla="*/ 0 h 2676791"/>
              <a:gd name="connsiteX1-13" fmla="*/ 1827401 w 1827401"/>
              <a:gd name="connsiteY1-14" fmla="*/ 0 h 2676791"/>
              <a:gd name="connsiteX2-15" fmla="*/ 1827401 w 1827401"/>
              <a:gd name="connsiteY2-16" fmla="*/ 2676791 h 2676791"/>
              <a:gd name="connsiteX3-17" fmla="*/ 0 w 1827401"/>
              <a:gd name="connsiteY3-18" fmla="*/ 2676791 h 2676791"/>
              <a:gd name="connsiteX4-19" fmla="*/ 0 w 1827401"/>
              <a:gd name="connsiteY4-20" fmla="*/ 0 h 2676791"/>
              <a:gd name="connsiteX0-21" fmla="*/ 0 w 1827401"/>
              <a:gd name="connsiteY0-22" fmla="*/ 0 h 2676791"/>
              <a:gd name="connsiteX1-23" fmla="*/ 1827401 w 1827401"/>
              <a:gd name="connsiteY1-24" fmla="*/ 0 h 2676791"/>
              <a:gd name="connsiteX2-25" fmla="*/ 1827401 w 1827401"/>
              <a:gd name="connsiteY2-26" fmla="*/ 2676791 h 2676791"/>
              <a:gd name="connsiteX3-27" fmla="*/ 0 w 1827401"/>
              <a:gd name="connsiteY3-28" fmla="*/ 2676791 h 2676791"/>
              <a:gd name="connsiteX4-29" fmla="*/ 0 w 1827401"/>
              <a:gd name="connsiteY4-30" fmla="*/ 0 h 2676791"/>
              <a:gd name="connsiteX0-31" fmla="*/ 0 w 1827401"/>
              <a:gd name="connsiteY0-32" fmla="*/ 0 h 2676791"/>
              <a:gd name="connsiteX1-33" fmla="*/ 1827401 w 1827401"/>
              <a:gd name="connsiteY1-34" fmla="*/ 0 h 2676791"/>
              <a:gd name="connsiteX2-35" fmla="*/ 1827401 w 1827401"/>
              <a:gd name="connsiteY2-36" fmla="*/ 2676791 h 2676791"/>
              <a:gd name="connsiteX3-37" fmla="*/ 0 w 1827401"/>
              <a:gd name="connsiteY3-38" fmla="*/ 2676791 h 2676791"/>
              <a:gd name="connsiteX4-39" fmla="*/ 0 w 1827401"/>
              <a:gd name="connsiteY4-40" fmla="*/ 0 h 2676791"/>
              <a:gd name="connsiteX0-41" fmla="*/ 0 w 1827401"/>
              <a:gd name="connsiteY0-42" fmla="*/ 0 h 2676791"/>
              <a:gd name="connsiteX1-43" fmla="*/ 1827401 w 1827401"/>
              <a:gd name="connsiteY1-44" fmla="*/ 0 h 2676791"/>
              <a:gd name="connsiteX2-45" fmla="*/ 1827401 w 1827401"/>
              <a:gd name="connsiteY2-46" fmla="*/ 2676791 h 2676791"/>
              <a:gd name="connsiteX3-47" fmla="*/ 0 w 1827401"/>
              <a:gd name="connsiteY3-48" fmla="*/ 2676791 h 2676791"/>
              <a:gd name="connsiteX4-49" fmla="*/ 0 w 1827401"/>
              <a:gd name="connsiteY4-50" fmla="*/ 0 h 2676791"/>
              <a:gd name="connsiteX0-51" fmla="*/ 0 w 1827401"/>
              <a:gd name="connsiteY0-52" fmla="*/ 0 h 2676791"/>
              <a:gd name="connsiteX1-53" fmla="*/ 1827401 w 1827401"/>
              <a:gd name="connsiteY1-54" fmla="*/ 0 h 2676791"/>
              <a:gd name="connsiteX2-55" fmla="*/ 1827401 w 1827401"/>
              <a:gd name="connsiteY2-56" fmla="*/ 2676791 h 2676791"/>
              <a:gd name="connsiteX3-57" fmla="*/ 0 w 1827401"/>
              <a:gd name="connsiteY3-58" fmla="*/ 2676791 h 2676791"/>
              <a:gd name="connsiteX4-59" fmla="*/ 0 w 1827401"/>
              <a:gd name="connsiteY4-60" fmla="*/ 0 h 2676791"/>
              <a:gd name="connsiteX0-61" fmla="*/ 0 w 1827401"/>
              <a:gd name="connsiteY0-62" fmla="*/ 0 h 2676791"/>
              <a:gd name="connsiteX1-63" fmla="*/ 1827401 w 1827401"/>
              <a:gd name="connsiteY1-64" fmla="*/ 0 h 2676791"/>
              <a:gd name="connsiteX2-65" fmla="*/ 1827401 w 1827401"/>
              <a:gd name="connsiteY2-66" fmla="*/ 2676791 h 2676791"/>
              <a:gd name="connsiteX3-67" fmla="*/ 0 w 1827401"/>
              <a:gd name="connsiteY3-68" fmla="*/ 2676791 h 2676791"/>
              <a:gd name="connsiteX4-69" fmla="*/ 0 w 1827401"/>
              <a:gd name="connsiteY4-70" fmla="*/ 0 h 2676791"/>
              <a:gd name="connsiteX0-71" fmla="*/ 0 w 1827401"/>
              <a:gd name="connsiteY0-72" fmla="*/ 0 h 2676791"/>
              <a:gd name="connsiteX1-73" fmla="*/ 1827401 w 1827401"/>
              <a:gd name="connsiteY1-74" fmla="*/ 0 h 2676791"/>
              <a:gd name="connsiteX2-75" fmla="*/ 1827401 w 1827401"/>
              <a:gd name="connsiteY2-76" fmla="*/ 2676791 h 2676791"/>
              <a:gd name="connsiteX3-77" fmla="*/ 0 w 1827401"/>
              <a:gd name="connsiteY3-78" fmla="*/ 2676791 h 2676791"/>
              <a:gd name="connsiteX4-79" fmla="*/ 0 w 1827401"/>
              <a:gd name="connsiteY4-80" fmla="*/ 0 h 2676791"/>
              <a:gd name="connsiteX0-81" fmla="*/ 0 w 1827401"/>
              <a:gd name="connsiteY0-82" fmla="*/ 0 h 2676791"/>
              <a:gd name="connsiteX1-83" fmla="*/ 1827401 w 1827401"/>
              <a:gd name="connsiteY1-84" fmla="*/ 0 h 2676791"/>
              <a:gd name="connsiteX2-85" fmla="*/ 1827401 w 1827401"/>
              <a:gd name="connsiteY2-86" fmla="*/ 2676791 h 2676791"/>
              <a:gd name="connsiteX3-87" fmla="*/ 0 w 1827401"/>
              <a:gd name="connsiteY3-88" fmla="*/ 2676791 h 2676791"/>
              <a:gd name="connsiteX4-89" fmla="*/ 0 w 1827401"/>
              <a:gd name="connsiteY4-90" fmla="*/ 0 h 2676791"/>
              <a:gd name="connsiteX0-91" fmla="*/ 0 w 1827401"/>
              <a:gd name="connsiteY0-92" fmla="*/ 0 h 2676791"/>
              <a:gd name="connsiteX1-93" fmla="*/ 1827401 w 1827401"/>
              <a:gd name="connsiteY1-94" fmla="*/ 0 h 2676791"/>
              <a:gd name="connsiteX2-95" fmla="*/ 1827401 w 1827401"/>
              <a:gd name="connsiteY2-96" fmla="*/ 2676791 h 2676791"/>
              <a:gd name="connsiteX3-97" fmla="*/ 0 w 1827401"/>
              <a:gd name="connsiteY3-98" fmla="*/ 2676791 h 2676791"/>
              <a:gd name="connsiteX4-99" fmla="*/ 0 w 1827401"/>
              <a:gd name="connsiteY4-100" fmla="*/ 0 h 2676791"/>
              <a:gd name="connsiteX0-101" fmla="*/ 0 w 1835021"/>
              <a:gd name="connsiteY0-102" fmla="*/ 198120 h 2874911"/>
              <a:gd name="connsiteX1-103" fmla="*/ 1835021 w 1835021"/>
              <a:gd name="connsiteY1-104" fmla="*/ 0 h 2874911"/>
              <a:gd name="connsiteX2-105" fmla="*/ 1827401 w 1835021"/>
              <a:gd name="connsiteY2-106" fmla="*/ 2874911 h 2874911"/>
              <a:gd name="connsiteX3-107" fmla="*/ 0 w 1835021"/>
              <a:gd name="connsiteY3-108" fmla="*/ 2874911 h 2874911"/>
              <a:gd name="connsiteX4-109" fmla="*/ 0 w 1835021"/>
              <a:gd name="connsiteY4-110" fmla="*/ 198120 h 2874911"/>
              <a:gd name="connsiteX0-111" fmla="*/ 0 w 1835021"/>
              <a:gd name="connsiteY0-112" fmla="*/ 198120 h 2874911"/>
              <a:gd name="connsiteX1-113" fmla="*/ 1835021 w 1835021"/>
              <a:gd name="connsiteY1-114" fmla="*/ 0 h 2874911"/>
              <a:gd name="connsiteX2-115" fmla="*/ 1827401 w 1835021"/>
              <a:gd name="connsiteY2-116" fmla="*/ 2874911 h 2874911"/>
              <a:gd name="connsiteX3-117" fmla="*/ 0 w 1835021"/>
              <a:gd name="connsiteY3-118" fmla="*/ 2874911 h 2874911"/>
              <a:gd name="connsiteX4-119" fmla="*/ 0 w 1835021"/>
              <a:gd name="connsiteY4-120" fmla="*/ 198120 h 2874911"/>
              <a:gd name="connsiteX0-121" fmla="*/ 0 w 1835021"/>
              <a:gd name="connsiteY0-122" fmla="*/ 198120 h 2874911"/>
              <a:gd name="connsiteX1-123" fmla="*/ 1835021 w 1835021"/>
              <a:gd name="connsiteY1-124" fmla="*/ 0 h 2874911"/>
              <a:gd name="connsiteX2-125" fmla="*/ 1827401 w 1835021"/>
              <a:gd name="connsiteY2-126" fmla="*/ 2874911 h 2874911"/>
              <a:gd name="connsiteX3-127" fmla="*/ 0 w 1835021"/>
              <a:gd name="connsiteY3-128" fmla="*/ 2874911 h 2874911"/>
              <a:gd name="connsiteX4-129" fmla="*/ 0 w 1835021"/>
              <a:gd name="connsiteY4-130" fmla="*/ 198120 h 2874911"/>
              <a:gd name="connsiteX0-131" fmla="*/ 0 w 1835021"/>
              <a:gd name="connsiteY0-132" fmla="*/ 198120 h 2874911"/>
              <a:gd name="connsiteX1-133" fmla="*/ 1835021 w 1835021"/>
              <a:gd name="connsiteY1-134" fmla="*/ 0 h 2874911"/>
              <a:gd name="connsiteX2-135" fmla="*/ 1827401 w 1835021"/>
              <a:gd name="connsiteY2-136" fmla="*/ 2874911 h 2874911"/>
              <a:gd name="connsiteX3-137" fmla="*/ 0 w 1835021"/>
              <a:gd name="connsiteY3-138" fmla="*/ 2874911 h 2874911"/>
              <a:gd name="connsiteX4-139" fmla="*/ 0 w 1835021"/>
              <a:gd name="connsiteY4-140" fmla="*/ 198120 h 2874911"/>
              <a:gd name="connsiteX0-141" fmla="*/ 0 w 1835021"/>
              <a:gd name="connsiteY0-142" fmla="*/ 198120 h 2874911"/>
              <a:gd name="connsiteX1-143" fmla="*/ 1835021 w 1835021"/>
              <a:gd name="connsiteY1-144" fmla="*/ 0 h 2874911"/>
              <a:gd name="connsiteX2-145" fmla="*/ 1827401 w 1835021"/>
              <a:gd name="connsiteY2-146" fmla="*/ 2874911 h 2874911"/>
              <a:gd name="connsiteX3-147" fmla="*/ 0 w 1835021"/>
              <a:gd name="connsiteY3-148" fmla="*/ 2874911 h 2874911"/>
              <a:gd name="connsiteX4-149" fmla="*/ 0 w 1835021"/>
              <a:gd name="connsiteY4-150" fmla="*/ 198120 h 2874911"/>
              <a:gd name="connsiteX0-151" fmla="*/ 0 w 1835021"/>
              <a:gd name="connsiteY0-152" fmla="*/ 198120 h 2874911"/>
              <a:gd name="connsiteX1-153" fmla="*/ 1835021 w 1835021"/>
              <a:gd name="connsiteY1-154" fmla="*/ 0 h 2874911"/>
              <a:gd name="connsiteX2-155" fmla="*/ 1827401 w 1835021"/>
              <a:gd name="connsiteY2-156" fmla="*/ 2874911 h 2874911"/>
              <a:gd name="connsiteX3-157" fmla="*/ 0 w 1835021"/>
              <a:gd name="connsiteY3-158" fmla="*/ 2874911 h 2874911"/>
              <a:gd name="connsiteX4-159" fmla="*/ 0 w 1835021"/>
              <a:gd name="connsiteY4-160" fmla="*/ 198120 h 2874911"/>
              <a:gd name="connsiteX0-161" fmla="*/ 0 w 1835021"/>
              <a:gd name="connsiteY0-162" fmla="*/ 198120 h 2874911"/>
              <a:gd name="connsiteX1-163" fmla="*/ 1835021 w 1835021"/>
              <a:gd name="connsiteY1-164" fmla="*/ 0 h 2874911"/>
              <a:gd name="connsiteX2-165" fmla="*/ 1827401 w 1835021"/>
              <a:gd name="connsiteY2-166" fmla="*/ 2874911 h 2874911"/>
              <a:gd name="connsiteX3-167" fmla="*/ 0 w 1835021"/>
              <a:gd name="connsiteY3-168" fmla="*/ 2874911 h 2874911"/>
              <a:gd name="connsiteX4-169" fmla="*/ 0 w 1835021"/>
              <a:gd name="connsiteY4-170" fmla="*/ 198120 h 2874911"/>
              <a:gd name="connsiteX0-171" fmla="*/ 0 w 1835021"/>
              <a:gd name="connsiteY0-172" fmla="*/ 198120 h 2874911"/>
              <a:gd name="connsiteX1-173" fmla="*/ 1835021 w 1835021"/>
              <a:gd name="connsiteY1-174" fmla="*/ 0 h 2874911"/>
              <a:gd name="connsiteX2-175" fmla="*/ 1827401 w 1835021"/>
              <a:gd name="connsiteY2-176" fmla="*/ 2874911 h 2874911"/>
              <a:gd name="connsiteX3-177" fmla="*/ 0 w 1835021"/>
              <a:gd name="connsiteY3-178" fmla="*/ 2874911 h 2874911"/>
              <a:gd name="connsiteX4-179" fmla="*/ 0 w 1835021"/>
              <a:gd name="connsiteY4-180" fmla="*/ 198120 h 2874911"/>
              <a:gd name="connsiteX0-181" fmla="*/ 0 w 1835021"/>
              <a:gd name="connsiteY0-182" fmla="*/ 198120 h 2874911"/>
              <a:gd name="connsiteX1-183" fmla="*/ 1835021 w 1835021"/>
              <a:gd name="connsiteY1-184" fmla="*/ 0 h 2874911"/>
              <a:gd name="connsiteX2-185" fmla="*/ 1827401 w 1835021"/>
              <a:gd name="connsiteY2-186" fmla="*/ 2874911 h 2874911"/>
              <a:gd name="connsiteX3-187" fmla="*/ 0 w 1835021"/>
              <a:gd name="connsiteY3-188" fmla="*/ 2874911 h 2874911"/>
              <a:gd name="connsiteX4-189" fmla="*/ 0 w 1835021"/>
              <a:gd name="connsiteY4-190" fmla="*/ 198120 h 2874911"/>
              <a:gd name="connsiteX0-191" fmla="*/ 0 w 1835021"/>
              <a:gd name="connsiteY0-192" fmla="*/ 198120 h 3078111"/>
              <a:gd name="connsiteX1-193" fmla="*/ 1835021 w 1835021"/>
              <a:gd name="connsiteY1-194" fmla="*/ 0 h 3078111"/>
              <a:gd name="connsiteX2-195" fmla="*/ 1827401 w 1835021"/>
              <a:gd name="connsiteY2-196" fmla="*/ 3078111 h 3078111"/>
              <a:gd name="connsiteX3-197" fmla="*/ 0 w 1835021"/>
              <a:gd name="connsiteY3-198" fmla="*/ 2874911 h 3078111"/>
              <a:gd name="connsiteX4-199" fmla="*/ 0 w 1835021"/>
              <a:gd name="connsiteY4-200" fmla="*/ 198120 h 3078111"/>
              <a:gd name="connsiteX0-201" fmla="*/ 0 w 1835021"/>
              <a:gd name="connsiteY0-202" fmla="*/ 198120 h 3078111"/>
              <a:gd name="connsiteX1-203" fmla="*/ 1835021 w 1835021"/>
              <a:gd name="connsiteY1-204" fmla="*/ 0 h 3078111"/>
              <a:gd name="connsiteX2-205" fmla="*/ 1827401 w 1835021"/>
              <a:gd name="connsiteY2-206" fmla="*/ 3078111 h 3078111"/>
              <a:gd name="connsiteX3-207" fmla="*/ 0 w 1835021"/>
              <a:gd name="connsiteY3-208" fmla="*/ 2874911 h 3078111"/>
              <a:gd name="connsiteX4-209" fmla="*/ 0 w 1835021"/>
              <a:gd name="connsiteY4-210" fmla="*/ 198120 h 3078111"/>
              <a:gd name="connsiteX0-211" fmla="*/ 0 w 1835021"/>
              <a:gd name="connsiteY0-212" fmla="*/ 198120 h 3078111"/>
              <a:gd name="connsiteX1-213" fmla="*/ 1835021 w 1835021"/>
              <a:gd name="connsiteY1-214" fmla="*/ 0 h 3078111"/>
              <a:gd name="connsiteX2-215" fmla="*/ 1827401 w 1835021"/>
              <a:gd name="connsiteY2-216" fmla="*/ 3078111 h 3078111"/>
              <a:gd name="connsiteX3-217" fmla="*/ 0 w 1835021"/>
              <a:gd name="connsiteY3-218" fmla="*/ 2874911 h 3078111"/>
              <a:gd name="connsiteX4-219" fmla="*/ 0 w 1835021"/>
              <a:gd name="connsiteY4-220" fmla="*/ 198120 h 3078111"/>
              <a:gd name="connsiteX0-221" fmla="*/ 0 w 1835021"/>
              <a:gd name="connsiteY0-222" fmla="*/ 198120 h 3078111"/>
              <a:gd name="connsiteX1-223" fmla="*/ 1835021 w 1835021"/>
              <a:gd name="connsiteY1-224" fmla="*/ 0 h 3078111"/>
              <a:gd name="connsiteX2-225" fmla="*/ 1827401 w 1835021"/>
              <a:gd name="connsiteY2-226" fmla="*/ 3078111 h 3078111"/>
              <a:gd name="connsiteX3-227" fmla="*/ 0 w 1835021"/>
              <a:gd name="connsiteY3-228" fmla="*/ 2874911 h 3078111"/>
              <a:gd name="connsiteX4-229" fmla="*/ 0 w 1835021"/>
              <a:gd name="connsiteY4-230" fmla="*/ 198120 h 3078111"/>
              <a:gd name="connsiteX0-231" fmla="*/ 0 w 1835021"/>
              <a:gd name="connsiteY0-232" fmla="*/ 198120 h 3078111"/>
              <a:gd name="connsiteX1-233" fmla="*/ 1835021 w 1835021"/>
              <a:gd name="connsiteY1-234" fmla="*/ 0 h 3078111"/>
              <a:gd name="connsiteX2-235" fmla="*/ 1827401 w 1835021"/>
              <a:gd name="connsiteY2-236" fmla="*/ 3078111 h 3078111"/>
              <a:gd name="connsiteX3-237" fmla="*/ 0 w 1835021"/>
              <a:gd name="connsiteY3-238" fmla="*/ 2874911 h 3078111"/>
              <a:gd name="connsiteX4-239" fmla="*/ 0 w 1835021"/>
              <a:gd name="connsiteY4-240" fmla="*/ 198120 h 3078111"/>
              <a:gd name="connsiteX0-241" fmla="*/ 0 w 1835021"/>
              <a:gd name="connsiteY0-242" fmla="*/ 198120 h 3078111"/>
              <a:gd name="connsiteX1-243" fmla="*/ 1835021 w 1835021"/>
              <a:gd name="connsiteY1-244" fmla="*/ 0 h 3078111"/>
              <a:gd name="connsiteX2-245" fmla="*/ 1827401 w 1835021"/>
              <a:gd name="connsiteY2-246" fmla="*/ 3078111 h 3078111"/>
              <a:gd name="connsiteX3-247" fmla="*/ 0 w 1835021"/>
              <a:gd name="connsiteY3-248" fmla="*/ 2874911 h 3078111"/>
              <a:gd name="connsiteX4-249" fmla="*/ 0 w 1835021"/>
              <a:gd name="connsiteY4-250" fmla="*/ 198120 h 3078111"/>
              <a:gd name="connsiteX0-251" fmla="*/ 0 w 1827401"/>
              <a:gd name="connsiteY0-252" fmla="*/ 767464 h 3647455"/>
              <a:gd name="connsiteX1-253" fmla="*/ 1826395 w 1827401"/>
              <a:gd name="connsiteY1-254" fmla="*/ 0 h 3647455"/>
              <a:gd name="connsiteX2-255" fmla="*/ 1827401 w 1827401"/>
              <a:gd name="connsiteY2-256" fmla="*/ 3647455 h 3647455"/>
              <a:gd name="connsiteX3-257" fmla="*/ 0 w 1827401"/>
              <a:gd name="connsiteY3-258" fmla="*/ 3444255 h 3647455"/>
              <a:gd name="connsiteX4-259" fmla="*/ 0 w 1827401"/>
              <a:gd name="connsiteY4-260" fmla="*/ 767464 h 3647455"/>
              <a:gd name="connsiteX0-261" fmla="*/ 0 w 1827401"/>
              <a:gd name="connsiteY0-262" fmla="*/ 577683 h 3647455"/>
              <a:gd name="connsiteX1-263" fmla="*/ 1826395 w 1827401"/>
              <a:gd name="connsiteY1-264" fmla="*/ 0 h 3647455"/>
              <a:gd name="connsiteX2-265" fmla="*/ 1827401 w 1827401"/>
              <a:gd name="connsiteY2-266" fmla="*/ 3647455 h 3647455"/>
              <a:gd name="connsiteX3-267" fmla="*/ 0 w 1827401"/>
              <a:gd name="connsiteY3-268" fmla="*/ 3444255 h 3647455"/>
              <a:gd name="connsiteX4-269" fmla="*/ 0 w 1827401"/>
              <a:gd name="connsiteY4-270" fmla="*/ 577683 h 3647455"/>
              <a:gd name="connsiteX0-271" fmla="*/ 0 w 1827401"/>
              <a:gd name="connsiteY0-272" fmla="*/ 577683 h 3647455"/>
              <a:gd name="connsiteX1-273" fmla="*/ 1826395 w 1827401"/>
              <a:gd name="connsiteY1-274" fmla="*/ 0 h 3647455"/>
              <a:gd name="connsiteX2-275" fmla="*/ 1827401 w 1827401"/>
              <a:gd name="connsiteY2-276" fmla="*/ 3647455 h 3647455"/>
              <a:gd name="connsiteX3-277" fmla="*/ 0 w 1827401"/>
              <a:gd name="connsiteY3-278" fmla="*/ 3444255 h 3647455"/>
              <a:gd name="connsiteX4-279" fmla="*/ 0 w 1827401"/>
              <a:gd name="connsiteY4-280" fmla="*/ 577683 h 3647455"/>
              <a:gd name="connsiteX0-281" fmla="*/ 0 w 1827401"/>
              <a:gd name="connsiteY0-282" fmla="*/ 551804 h 3647455"/>
              <a:gd name="connsiteX1-283" fmla="*/ 1826395 w 1827401"/>
              <a:gd name="connsiteY1-284" fmla="*/ 0 h 3647455"/>
              <a:gd name="connsiteX2-285" fmla="*/ 1827401 w 1827401"/>
              <a:gd name="connsiteY2-286" fmla="*/ 3647455 h 3647455"/>
              <a:gd name="connsiteX3-287" fmla="*/ 0 w 1827401"/>
              <a:gd name="connsiteY3-288" fmla="*/ 3444255 h 3647455"/>
              <a:gd name="connsiteX4-289" fmla="*/ 0 w 1827401"/>
              <a:gd name="connsiteY4-290" fmla="*/ 551804 h 3647455"/>
              <a:gd name="connsiteX0-291" fmla="*/ 0 w 1827401"/>
              <a:gd name="connsiteY0-292" fmla="*/ 569057 h 3664708"/>
              <a:gd name="connsiteX1-293" fmla="*/ 1826395 w 1827401"/>
              <a:gd name="connsiteY1-294" fmla="*/ 0 h 3664708"/>
              <a:gd name="connsiteX2-295" fmla="*/ 1827401 w 1827401"/>
              <a:gd name="connsiteY2-296" fmla="*/ 3664708 h 3664708"/>
              <a:gd name="connsiteX3-297" fmla="*/ 0 w 1827401"/>
              <a:gd name="connsiteY3-298" fmla="*/ 3461508 h 3664708"/>
              <a:gd name="connsiteX4-299" fmla="*/ 0 w 1827401"/>
              <a:gd name="connsiteY4-300" fmla="*/ 569057 h 3664708"/>
              <a:gd name="connsiteX0-301" fmla="*/ 0 w 1827401"/>
              <a:gd name="connsiteY0-302" fmla="*/ 569057 h 3664708"/>
              <a:gd name="connsiteX1-303" fmla="*/ 1826395 w 1827401"/>
              <a:gd name="connsiteY1-304" fmla="*/ 0 h 3664708"/>
              <a:gd name="connsiteX2-305" fmla="*/ 1827401 w 1827401"/>
              <a:gd name="connsiteY2-306" fmla="*/ 3664708 h 3664708"/>
              <a:gd name="connsiteX3-307" fmla="*/ 0 w 1827401"/>
              <a:gd name="connsiteY3-308" fmla="*/ 3461508 h 3664708"/>
              <a:gd name="connsiteX4-309" fmla="*/ 0 w 1827401"/>
              <a:gd name="connsiteY4-310" fmla="*/ 569057 h 3664708"/>
              <a:gd name="connsiteX0-311" fmla="*/ 0 w 1827401"/>
              <a:gd name="connsiteY0-312" fmla="*/ 569057 h 3664708"/>
              <a:gd name="connsiteX1-313" fmla="*/ 1826395 w 1827401"/>
              <a:gd name="connsiteY1-314" fmla="*/ 0 h 3664708"/>
              <a:gd name="connsiteX2-315" fmla="*/ 1827401 w 1827401"/>
              <a:gd name="connsiteY2-316" fmla="*/ 3664708 h 3664708"/>
              <a:gd name="connsiteX3-317" fmla="*/ 0 w 1827401"/>
              <a:gd name="connsiteY3-318" fmla="*/ 3461508 h 3664708"/>
              <a:gd name="connsiteX4-319" fmla="*/ 0 w 1827401"/>
              <a:gd name="connsiteY4-320" fmla="*/ 569057 h 3664708"/>
              <a:gd name="connsiteX0-321" fmla="*/ 0 w 1827401"/>
              <a:gd name="connsiteY0-322" fmla="*/ 603563 h 3699214"/>
              <a:gd name="connsiteX1-323" fmla="*/ 1826395 w 1827401"/>
              <a:gd name="connsiteY1-324" fmla="*/ 0 h 3699214"/>
              <a:gd name="connsiteX2-325" fmla="*/ 1827401 w 1827401"/>
              <a:gd name="connsiteY2-326" fmla="*/ 3699214 h 3699214"/>
              <a:gd name="connsiteX3-327" fmla="*/ 0 w 1827401"/>
              <a:gd name="connsiteY3-328" fmla="*/ 3496014 h 3699214"/>
              <a:gd name="connsiteX4-329" fmla="*/ 0 w 1827401"/>
              <a:gd name="connsiteY4-330" fmla="*/ 603563 h 3699214"/>
              <a:gd name="connsiteX0-331" fmla="*/ 0 w 1827401"/>
              <a:gd name="connsiteY0-332" fmla="*/ 603563 h 3699214"/>
              <a:gd name="connsiteX1-333" fmla="*/ 1826395 w 1827401"/>
              <a:gd name="connsiteY1-334" fmla="*/ 0 h 3699214"/>
              <a:gd name="connsiteX2-335" fmla="*/ 1827401 w 1827401"/>
              <a:gd name="connsiteY2-336" fmla="*/ 3699214 h 3699214"/>
              <a:gd name="connsiteX3-337" fmla="*/ 0 w 1827401"/>
              <a:gd name="connsiteY3-338" fmla="*/ 3496014 h 3699214"/>
              <a:gd name="connsiteX4-339" fmla="*/ 0 w 1827401"/>
              <a:gd name="connsiteY4-340" fmla="*/ 603563 h 3699214"/>
              <a:gd name="connsiteX0-341" fmla="*/ 0 w 1827401"/>
              <a:gd name="connsiteY0-342" fmla="*/ 603563 h 3699214"/>
              <a:gd name="connsiteX1-343" fmla="*/ 1826395 w 1827401"/>
              <a:gd name="connsiteY1-344" fmla="*/ 0 h 3699214"/>
              <a:gd name="connsiteX2-345" fmla="*/ 1827401 w 1827401"/>
              <a:gd name="connsiteY2-346" fmla="*/ 3699214 h 3699214"/>
              <a:gd name="connsiteX3-347" fmla="*/ 0 w 1827401"/>
              <a:gd name="connsiteY3-348" fmla="*/ 3496014 h 3699214"/>
              <a:gd name="connsiteX4-349" fmla="*/ 0 w 1827401"/>
              <a:gd name="connsiteY4-350" fmla="*/ 603563 h 3699214"/>
              <a:gd name="connsiteX0-351" fmla="*/ 0 w 1843973"/>
              <a:gd name="connsiteY0-352" fmla="*/ 603563 h 4320316"/>
              <a:gd name="connsiteX1-353" fmla="*/ 1826395 w 1843973"/>
              <a:gd name="connsiteY1-354" fmla="*/ 0 h 4320316"/>
              <a:gd name="connsiteX2-355" fmla="*/ 1843973 w 1843973"/>
              <a:gd name="connsiteY2-356" fmla="*/ 4320316 h 4320316"/>
              <a:gd name="connsiteX3-357" fmla="*/ 0 w 1843973"/>
              <a:gd name="connsiteY3-358" fmla="*/ 3496014 h 4320316"/>
              <a:gd name="connsiteX4-359" fmla="*/ 0 w 1843973"/>
              <a:gd name="connsiteY4-360" fmla="*/ 603563 h 4320316"/>
              <a:gd name="connsiteX0-361" fmla="*/ 0 w 1843973"/>
              <a:gd name="connsiteY0-362" fmla="*/ 603563 h 4320316"/>
              <a:gd name="connsiteX1-363" fmla="*/ 1826395 w 1843973"/>
              <a:gd name="connsiteY1-364" fmla="*/ 0 h 4320316"/>
              <a:gd name="connsiteX2-365" fmla="*/ 1843973 w 1843973"/>
              <a:gd name="connsiteY2-366" fmla="*/ 4320316 h 4320316"/>
              <a:gd name="connsiteX3-367" fmla="*/ 0 w 1843973"/>
              <a:gd name="connsiteY3-368" fmla="*/ 3737554 h 4320316"/>
              <a:gd name="connsiteX4-369" fmla="*/ 0 w 1843973"/>
              <a:gd name="connsiteY4-370" fmla="*/ 603563 h 4320316"/>
              <a:gd name="connsiteX0-371" fmla="*/ 0 w 1843973"/>
              <a:gd name="connsiteY0-372" fmla="*/ 603563 h 4320316"/>
              <a:gd name="connsiteX1-373" fmla="*/ 1826395 w 1843973"/>
              <a:gd name="connsiteY1-374" fmla="*/ 0 h 4320316"/>
              <a:gd name="connsiteX2-375" fmla="*/ 1843973 w 1843973"/>
              <a:gd name="connsiteY2-376" fmla="*/ 4320316 h 4320316"/>
              <a:gd name="connsiteX3-377" fmla="*/ 0 w 1843973"/>
              <a:gd name="connsiteY3-378" fmla="*/ 3737554 h 4320316"/>
              <a:gd name="connsiteX4-379" fmla="*/ 0 w 1843973"/>
              <a:gd name="connsiteY4-380" fmla="*/ 603563 h 4320316"/>
              <a:gd name="connsiteX0-381" fmla="*/ 0 w 1843973"/>
              <a:gd name="connsiteY0-382" fmla="*/ 603563 h 4320316"/>
              <a:gd name="connsiteX1-383" fmla="*/ 1826395 w 1843973"/>
              <a:gd name="connsiteY1-384" fmla="*/ 0 h 4320316"/>
              <a:gd name="connsiteX2-385" fmla="*/ 1843973 w 1843973"/>
              <a:gd name="connsiteY2-386" fmla="*/ 4320316 h 4320316"/>
              <a:gd name="connsiteX3-387" fmla="*/ 0 w 1843973"/>
              <a:gd name="connsiteY3-388" fmla="*/ 3737554 h 4320316"/>
              <a:gd name="connsiteX4-389" fmla="*/ 0 w 1843973"/>
              <a:gd name="connsiteY4-390" fmla="*/ 603563 h 4320316"/>
              <a:gd name="connsiteX0-391" fmla="*/ 0 w 1843973"/>
              <a:gd name="connsiteY0-392" fmla="*/ 603563 h 4320316"/>
              <a:gd name="connsiteX1-393" fmla="*/ 1826395 w 1843973"/>
              <a:gd name="connsiteY1-394" fmla="*/ 0 h 4320316"/>
              <a:gd name="connsiteX2-395" fmla="*/ 1843973 w 1843973"/>
              <a:gd name="connsiteY2-396" fmla="*/ 4320316 h 4320316"/>
              <a:gd name="connsiteX3-397" fmla="*/ 0 w 1843973"/>
              <a:gd name="connsiteY3-398" fmla="*/ 3737554 h 4320316"/>
              <a:gd name="connsiteX4-399" fmla="*/ 0 w 1843973"/>
              <a:gd name="connsiteY4-400" fmla="*/ 603563 h 4320316"/>
              <a:gd name="connsiteX0-401" fmla="*/ 0 w 1843973"/>
              <a:gd name="connsiteY0-402" fmla="*/ 612030 h 4328783"/>
              <a:gd name="connsiteX1-403" fmla="*/ 1843808 w 1843973"/>
              <a:gd name="connsiteY1-404" fmla="*/ 0 h 4328783"/>
              <a:gd name="connsiteX2-405" fmla="*/ 1843973 w 1843973"/>
              <a:gd name="connsiteY2-406" fmla="*/ 4328783 h 4328783"/>
              <a:gd name="connsiteX3-407" fmla="*/ 0 w 1843973"/>
              <a:gd name="connsiteY3-408" fmla="*/ 3746021 h 4328783"/>
              <a:gd name="connsiteX4-409" fmla="*/ 0 w 1843973"/>
              <a:gd name="connsiteY4-410" fmla="*/ 612030 h 432878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843973" h="4328783">
                <a:moveTo>
                  <a:pt x="0" y="612030"/>
                </a:moveTo>
                <a:cubicBezTo>
                  <a:pt x="868106" y="459989"/>
                  <a:pt x="1428378" y="187864"/>
                  <a:pt x="1843808" y="0"/>
                </a:cubicBezTo>
                <a:cubicBezTo>
                  <a:pt x="1844143" y="1215818"/>
                  <a:pt x="1843638" y="3112965"/>
                  <a:pt x="1843973" y="4328783"/>
                </a:cubicBezTo>
                <a:cubicBezTo>
                  <a:pt x="1374350" y="4079156"/>
                  <a:pt x="580136" y="3824766"/>
                  <a:pt x="0" y="3746021"/>
                </a:cubicBezTo>
                <a:lnTo>
                  <a:pt x="0" y="612030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dirty="0"/>
              <a:t>          </a:t>
            </a:r>
            <a:endParaRPr lang="zh-CN" altLang="en-US" dirty="0"/>
          </a:p>
        </p:txBody>
      </p:sp>
      <p:sp>
        <p:nvSpPr>
          <p:cNvPr id="7" name="矩形 4"/>
          <p:cNvSpPr/>
          <p:nvPr/>
        </p:nvSpPr>
        <p:spPr>
          <a:xfrm flipH="1">
            <a:off x="1865182" y="1872932"/>
            <a:ext cx="1695412" cy="3078111"/>
          </a:xfrm>
          <a:custGeom>
            <a:avLst/>
            <a:gdLst>
              <a:gd name="connsiteX0" fmla="*/ 0 w 1827401"/>
              <a:gd name="connsiteY0" fmla="*/ 0 h 2676791"/>
              <a:gd name="connsiteX1" fmla="*/ 1827401 w 1827401"/>
              <a:gd name="connsiteY1" fmla="*/ 0 h 2676791"/>
              <a:gd name="connsiteX2" fmla="*/ 1827401 w 1827401"/>
              <a:gd name="connsiteY2" fmla="*/ 2676791 h 2676791"/>
              <a:gd name="connsiteX3" fmla="*/ 0 w 1827401"/>
              <a:gd name="connsiteY3" fmla="*/ 2676791 h 2676791"/>
              <a:gd name="connsiteX4" fmla="*/ 0 w 1827401"/>
              <a:gd name="connsiteY4" fmla="*/ 0 h 2676791"/>
              <a:gd name="connsiteX0-1" fmla="*/ 0 w 1827401"/>
              <a:gd name="connsiteY0-2" fmla="*/ 0 h 2676791"/>
              <a:gd name="connsiteX1-3" fmla="*/ 1827401 w 1827401"/>
              <a:gd name="connsiteY1-4" fmla="*/ 0 h 2676791"/>
              <a:gd name="connsiteX2-5" fmla="*/ 1827401 w 1827401"/>
              <a:gd name="connsiteY2-6" fmla="*/ 2676791 h 2676791"/>
              <a:gd name="connsiteX3-7" fmla="*/ 0 w 1827401"/>
              <a:gd name="connsiteY3-8" fmla="*/ 2676791 h 2676791"/>
              <a:gd name="connsiteX4-9" fmla="*/ 0 w 1827401"/>
              <a:gd name="connsiteY4-10" fmla="*/ 0 h 2676791"/>
              <a:gd name="connsiteX0-11" fmla="*/ 0 w 1827401"/>
              <a:gd name="connsiteY0-12" fmla="*/ 0 h 2676791"/>
              <a:gd name="connsiteX1-13" fmla="*/ 1827401 w 1827401"/>
              <a:gd name="connsiteY1-14" fmla="*/ 0 h 2676791"/>
              <a:gd name="connsiteX2-15" fmla="*/ 1827401 w 1827401"/>
              <a:gd name="connsiteY2-16" fmla="*/ 2676791 h 2676791"/>
              <a:gd name="connsiteX3-17" fmla="*/ 0 w 1827401"/>
              <a:gd name="connsiteY3-18" fmla="*/ 2676791 h 2676791"/>
              <a:gd name="connsiteX4-19" fmla="*/ 0 w 1827401"/>
              <a:gd name="connsiteY4-20" fmla="*/ 0 h 2676791"/>
              <a:gd name="connsiteX0-21" fmla="*/ 0 w 1827401"/>
              <a:gd name="connsiteY0-22" fmla="*/ 0 h 2676791"/>
              <a:gd name="connsiteX1-23" fmla="*/ 1827401 w 1827401"/>
              <a:gd name="connsiteY1-24" fmla="*/ 0 h 2676791"/>
              <a:gd name="connsiteX2-25" fmla="*/ 1827401 w 1827401"/>
              <a:gd name="connsiteY2-26" fmla="*/ 2676791 h 2676791"/>
              <a:gd name="connsiteX3-27" fmla="*/ 0 w 1827401"/>
              <a:gd name="connsiteY3-28" fmla="*/ 2676791 h 2676791"/>
              <a:gd name="connsiteX4-29" fmla="*/ 0 w 1827401"/>
              <a:gd name="connsiteY4-30" fmla="*/ 0 h 2676791"/>
              <a:gd name="connsiteX0-31" fmla="*/ 0 w 1827401"/>
              <a:gd name="connsiteY0-32" fmla="*/ 0 h 2676791"/>
              <a:gd name="connsiteX1-33" fmla="*/ 1827401 w 1827401"/>
              <a:gd name="connsiteY1-34" fmla="*/ 0 h 2676791"/>
              <a:gd name="connsiteX2-35" fmla="*/ 1827401 w 1827401"/>
              <a:gd name="connsiteY2-36" fmla="*/ 2676791 h 2676791"/>
              <a:gd name="connsiteX3-37" fmla="*/ 0 w 1827401"/>
              <a:gd name="connsiteY3-38" fmla="*/ 2676791 h 2676791"/>
              <a:gd name="connsiteX4-39" fmla="*/ 0 w 1827401"/>
              <a:gd name="connsiteY4-40" fmla="*/ 0 h 2676791"/>
              <a:gd name="connsiteX0-41" fmla="*/ 0 w 1827401"/>
              <a:gd name="connsiteY0-42" fmla="*/ 0 h 2676791"/>
              <a:gd name="connsiteX1-43" fmla="*/ 1827401 w 1827401"/>
              <a:gd name="connsiteY1-44" fmla="*/ 0 h 2676791"/>
              <a:gd name="connsiteX2-45" fmla="*/ 1827401 w 1827401"/>
              <a:gd name="connsiteY2-46" fmla="*/ 2676791 h 2676791"/>
              <a:gd name="connsiteX3-47" fmla="*/ 0 w 1827401"/>
              <a:gd name="connsiteY3-48" fmla="*/ 2676791 h 2676791"/>
              <a:gd name="connsiteX4-49" fmla="*/ 0 w 1827401"/>
              <a:gd name="connsiteY4-50" fmla="*/ 0 h 2676791"/>
              <a:gd name="connsiteX0-51" fmla="*/ 0 w 1827401"/>
              <a:gd name="connsiteY0-52" fmla="*/ 0 h 2676791"/>
              <a:gd name="connsiteX1-53" fmla="*/ 1827401 w 1827401"/>
              <a:gd name="connsiteY1-54" fmla="*/ 0 h 2676791"/>
              <a:gd name="connsiteX2-55" fmla="*/ 1827401 w 1827401"/>
              <a:gd name="connsiteY2-56" fmla="*/ 2676791 h 2676791"/>
              <a:gd name="connsiteX3-57" fmla="*/ 0 w 1827401"/>
              <a:gd name="connsiteY3-58" fmla="*/ 2676791 h 2676791"/>
              <a:gd name="connsiteX4-59" fmla="*/ 0 w 1827401"/>
              <a:gd name="connsiteY4-60" fmla="*/ 0 h 2676791"/>
              <a:gd name="connsiteX0-61" fmla="*/ 0 w 1827401"/>
              <a:gd name="connsiteY0-62" fmla="*/ 0 h 2676791"/>
              <a:gd name="connsiteX1-63" fmla="*/ 1827401 w 1827401"/>
              <a:gd name="connsiteY1-64" fmla="*/ 0 h 2676791"/>
              <a:gd name="connsiteX2-65" fmla="*/ 1827401 w 1827401"/>
              <a:gd name="connsiteY2-66" fmla="*/ 2676791 h 2676791"/>
              <a:gd name="connsiteX3-67" fmla="*/ 0 w 1827401"/>
              <a:gd name="connsiteY3-68" fmla="*/ 2676791 h 2676791"/>
              <a:gd name="connsiteX4-69" fmla="*/ 0 w 1827401"/>
              <a:gd name="connsiteY4-70" fmla="*/ 0 h 2676791"/>
              <a:gd name="connsiteX0-71" fmla="*/ 0 w 1827401"/>
              <a:gd name="connsiteY0-72" fmla="*/ 0 h 2676791"/>
              <a:gd name="connsiteX1-73" fmla="*/ 1827401 w 1827401"/>
              <a:gd name="connsiteY1-74" fmla="*/ 0 h 2676791"/>
              <a:gd name="connsiteX2-75" fmla="*/ 1827401 w 1827401"/>
              <a:gd name="connsiteY2-76" fmla="*/ 2676791 h 2676791"/>
              <a:gd name="connsiteX3-77" fmla="*/ 0 w 1827401"/>
              <a:gd name="connsiteY3-78" fmla="*/ 2676791 h 2676791"/>
              <a:gd name="connsiteX4-79" fmla="*/ 0 w 1827401"/>
              <a:gd name="connsiteY4-80" fmla="*/ 0 h 2676791"/>
              <a:gd name="connsiteX0-81" fmla="*/ 0 w 1827401"/>
              <a:gd name="connsiteY0-82" fmla="*/ 0 h 2676791"/>
              <a:gd name="connsiteX1-83" fmla="*/ 1827401 w 1827401"/>
              <a:gd name="connsiteY1-84" fmla="*/ 0 h 2676791"/>
              <a:gd name="connsiteX2-85" fmla="*/ 1827401 w 1827401"/>
              <a:gd name="connsiteY2-86" fmla="*/ 2676791 h 2676791"/>
              <a:gd name="connsiteX3-87" fmla="*/ 0 w 1827401"/>
              <a:gd name="connsiteY3-88" fmla="*/ 2676791 h 2676791"/>
              <a:gd name="connsiteX4-89" fmla="*/ 0 w 1827401"/>
              <a:gd name="connsiteY4-90" fmla="*/ 0 h 2676791"/>
              <a:gd name="connsiteX0-91" fmla="*/ 0 w 1827401"/>
              <a:gd name="connsiteY0-92" fmla="*/ 0 h 2676791"/>
              <a:gd name="connsiteX1-93" fmla="*/ 1827401 w 1827401"/>
              <a:gd name="connsiteY1-94" fmla="*/ 0 h 2676791"/>
              <a:gd name="connsiteX2-95" fmla="*/ 1827401 w 1827401"/>
              <a:gd name="connsiteY2-96" fmla="*/ 2676791 h 2676791"/>
              <a:gd name="connsiteX3-97" fmla="*/ 0 w 1827401"/>
              <a:gd name="connsiteY3-98" fmla="*/ 2676791 h 2676791"/>
              <a:gd name="connsiteX4-99" fmla="*/ 0 w 1827401"/>
              <a:gd name="connsiteY4-100" fmla="*/ 0 h 2676791"/>
              <a:gd name="connsiteX0-101" fmla="*/ 0 w 1835021"/>
              <a:gd name="connsiteY0-102" fmla="*/ 198120 h 2874911"/>
              <a:gd name="connsiteX1-103" fmla="*/ 1835021 w 1835021"/>
              <a:gd name="connsiteY1-104" fmla="*/ 0 h 2874911"/>
              <a:gd name="connsiteX2-105" fmla="*/ 1827401 w 1835021"/>
              <a:gd name="connsiteY2-106" fmla="*/ 2874911 h 2874911"/>
              <a:gd name="connsiteX3-107" fmla="*/ 0 w 1835021"/>
              <a:gd name="connsiteY3-108" fmla="*/ 2874911 h 2874911"/>
              <a:gd name="connsiteX4-109" fmla="*/ 0 w 1835021"/>
              <a:gd name="connsiteY4-110" fmla="*/ 198120 h 2874911"/>
              <a:gd name="connsiteX0-111" fmla="*/ 0 w 1835021"/>
              <a:gd name="connsiteY0-112" fmla="*/ 198120 h 2874911"/>
              <a:gd name="connsiteX1-113" fmla="*/ 1835021 w 1835021"/>
              <a:gd name="connsiteY1-114" fmla="*/ 0 h 2874911"/>
              <a:gd name="connsiteX2-115" fmla="*/ 1827401 w 1835021"/>
              <a:gd name="connsiteY2-116" fmla="*/ 2874911 h 2874911"/>
              <a:gd name="connsiteX3-117" fmla="*/ 0 w 1835021"/>
              <a:gd name="connsiteY3-118" fmla="*/ 2874911 h 2874911"/>
              <a:gd name="connsiteX4-119" fmla="*/ 0 w 1835021"/>
              <a:gd name="connsiteY4-120" fmla="*/ 198120 h 2874911"/>
              <a:gd name="connsiteX0-121" fmla="*/ 0 w 1835021"/>
              <a:gd name="connsiteY0-122" fmla="*/ 198120 h 2874911"/>
              <a:gd name="connsiteX1-123" fmla="*/ 1835021 w 1835021"/>
              <a:gd name="connsiteY1-124" fmla="*/ 0 h 2874911"/>
              <a:gd name="connsiteX2-125" fmla="*/ 1827401 w 1835021"/>
              <a:gd name="connsiteY2-126" fmla="*/ 2874911 h 2874911"/>
              <a:gd name="connsiteX3-127" fmla="*/ 0 w 1835021"/>
              <a:gd name="connsiteY3-128" fmla="*/ 2874911 h 2874911"/>
              <a:gd name="connsiteX4-129" fmla="*/ 0 w 1835021"/>
              <a:gd name="connsiteY4-130" fmla="*/ 198120 h 2874911"/>
              <a:gd name="connsiteX0-131" fmla="*/ 0 w 1835021"/>
              <a:gd name="connsiteY0-132" fmla="*/ 198120 h 2874911"/>
              <a:gd name="connsiteX1-133" fmla="*/ 1835021 w 1835021"/>
              <a:gd name="connsiteY1-134" fmla="*/ 0 h 2874911"/>
              <a:gd name="connsiteX2-135" fmla="*/ 1827401 w 1835021"/>
              <a:gd name="connsiteY2-136" fmla="*/ 2874911 h 2874911"/>
              <a:gd name="connsiteX3-137" fmla="*/ 0 w 1835021"/>
              <a:gd name="connsiteY3-138" fmla="*/ 2874911 h 2874911"/>
              <a:gd name="connsiteX4-139" fmla="*/ 0 w 1835021"/>
              <a:gd name="connsiteY4-140" fmla="*/ 198120 h 2874911"/>
              <a:gd name="connsiteX0-141" fmla="*/ 0 w 1835021"/>
              <a:gd name="connsiteY0-142" fmla="*/ 198120 h 2874911"/>
              <a:gd name="connsiteX1-143" fmla="*/ 1835021 w 1835021"/>
              <a:gd name="connsiteY1-144" fmla="*/ 0 h 2874911"/>
              <a:gd name="connsiteX2-145" fmla="*/ 1827401 w 1835021"/>
              <a:gd name="connsiteY2-146" fmla="*/ 2874911 h 2874911"/>
              <a:gd name="connsiteX3-147" fmla="*/ 0 w 1835021"/>
              <a:gd name="connsiteY3-148" fmla="*/ 2874911 h 2874911"/>
              <a:gd name="connsiteX4-149" fmla="*/ 0 w 1835021"/>
              <a:gd name="connsiteY4-150" fmla="*/ 198120 h 2874911"/>
              <a:gd name="connsiteX0-151" fmla="*/ 0 w 1835021"/>
              <a:gd name="connsiteY0-152" fmla="*/ 198120 h 2874911"/>
              <a:gd name="connsiteX1-153" fmla="*/ 1835021 w 1835021"/>
              <a:gd name="connsiteY1-154" fmla="*/ 0 h 2874911"/>
              <a:gd name="connsiteX2-155" fmla="*/ 1827401 w 1835021"/>
              <a:gd name="connsiteY2-156" fmla="*/ 2874911 h 2874911"/>
              <a:gd name="connsiteX3-157" fmla="*/ 0 w 1835021"/>
              <a:gd name="connsiteY3-158" fmla="*/ 2874911 h 2874911"/>
              <a:gd name="connsiteX4-159" fmla="*/ 0 w 1835021"/>
              <a:gd name="connsiteY4-160" fmla="*/ 198120 h 2874911"/>
              <a:gd name="connsiteX0-161" fmla="*/ 0 w 1835021"/>
              <a:gd name="connsiteY0-162" fmla="*/ 198120 h 2874911"/>
              <a:gd name="connsiteX1-163" fmla="*/ 1835021 w 1835021"/>
              <a:gd name="connsiteY1-164" fmla="*/ 0 h 2874911"/>
              <a:gd name="connsiteX2-165" fmla="*/ 1827401 w 1835021"/>
              <a:gd name="connsiteY2-166" fmla="*/ 2874911 h 2874911"/>
              <a:gd name="connsiteX3-167" fmla="*/ 0 w 1835021"/>
              <a:gd name="connsiteY3-168" fmla="*/ 2874911 h 2874911"/>
              <a:gd name="connsiteX4-169" fmla="*/ 0 w 1835021"/>
              <a:gd name="connsiteY4-170" fmla="*/ 198120 h 2874911"/>
              <a:gd name="connsiteX0-171" fmla="*/ 0 w 1835021"/>
              <a:gd name="connsiteY0-172" fmla="*/ 198120 h 2874911"/>
              <a:gd name="connsiteX1-173" fmla="*/ 1835021 w 1835021"/>
              <a:gd name="connsiteY1-174" fmla="*/ 0 h 2874911"/>
              <a:gd name="connsiteX2-175" fmla="*/ 1827401 w 1835021"/>
              <a:gd name="connsiteY2-176" fmla="*/ 2874911 h 2874911"/>
              <a:gd name="connsiteX3-177" fmla="*/ 0 w 1835021"/>
              <a:gd name="connsiteY3-178" fmla="*/ 2874911 h 2874911"/>
              <a:gd name="connsiteX4-179" fmla="*/ 0 w 1835021"/>
              <a:gd name="connsiteY4-180" fmla="*/ 198120 h 2874911"/>
              <a:gd name="connsiteX0-181" fmla="*/ 0 w 1835021"/>
              <a:gd name="connsiteY0-182" fmla="*/ 198120 h 2874911"/>
              <a:gd name="connsiteX1-183" fmla="*/ 1835021 w 1835021"/>
              <a:gd name="connsiteY1-184" fmla="*/ 0 h 2874911"/>
              <a:gd name="connsiteX2-185" fmla="*/ 1827401 w 1835021"/>
              <a:gd name="connsiteY2-186" fmla="*/ 2874911 h 2874911"/>
              <a:gd name="connsiteX3-187" fmla="*/ 0 w 1835021"/>
              <a:gd name="connsiteY3-188" fmla="*/ 2874911 h 2874911"/>
              <a:gd name="connsiteX4-189" fmla="*/ 0 w 1835021"/>
              <a:gd name="connsiteY4-190" fmla="*/ 198120 h 2874911"/>
              <a:gd name="connsiteX0-191" fmla="*/ 0 w 1835021"/>
              <a:gd name="connsiteY0-192" fmla="*/ 198120 h 3078111"/>
              <a:gd name="connsiteX1-193" fmla="*/ 1835021 w 1835021"/>
              <a:gd name="connsiteY1-194" fmla="*/ 0 h 3078111"/>
              <a:gd name="connsiteX2-195" fmla="*/ 1827401 w 1835021"/>
              <a:gd name="connsiteY2-196" fmla="*/ 3078111 h 3078111"/>
              <a:gd name="connsiteX3-197" fmla="*/ 0 w 1835021"/>
              <a:gd name="connsiteY3-198" fmla="*/ 2874911 h 3078111"/>
              <a:gd name="connsiteX4-199" fmla="*/ 0 w 1835021"/>
              <a:gd name="connsiteY4-200" fmla="*/ 198120 h 3078111"/>
              <a:gd name="connsiteX0-201" fmla="*/ 0 w 1835021"/>
              <a:gd name="connsiteY0-202" fmla="*/ 198120 h 3078111"/>
              <a:gd name="connsiteX1-203" fmla="*/ 1835021 w 1835021"/>
              <a:gd name="connsiteY1-204" fmla="*/ 0 h 3078111"/>
              <a:gd name="connsiteX2-205" fmla="*/ 1827401 w 1835021"/>
              <a:gd name="connsiteY2-206" fmla="*/ 3078111 h 3078111"/>
              <a:gd name="connsiteX3-207" fmla="*/ 0 w 1835021"/>
              <a:gd name="connsiteY3-208" fmla="*/ 2874911 h 3078111"/>
              <a:gd name="connsiteX4-209" fmla="*/ 0 w 1835021"/>
              <a:gd name="connsiteY4-210" fmla="*/ 198120 h 3078111"/>
              <a:gd name="connsiteX0-211" fmla="*/ 0 w 1835021"/>
              <a:gd name="connsiteY0-212" fmla="*/ 198120 h 3078111"/>
              <a:gd name="connsiteX1-213" fmla="*/ 1835021 w 1835021"/>
              <a:gd name="connsiteY1-214" fmla="*/ 0 h 3078111"/>
              <a:gd name="connsiteX2-215" fmla="*/ 1827401 w 1835021"/>
              <a:gd name="connsiteY2-216" fmla="*/ 3078111 h 3078111"/>
              <a:gd name="connsiteX3-217" fmla="*/ 0 w 1835021"/>
              <a:gd name="connsiteY3-218" fmla="*/ 2874911 h 3078111"/>
              <a:gd name="connsiteX4-219" fmla="*/ 0 w 1835021"/>
              <a:gd name="connsiteY4-220" fmla="*/ 198120 h 3078111"/>
              <a:gd name="connsiteX0-221" fmla="*/ 0 w 1835021"/>
              <a:gd name="connsiteY0-222" fmla="*/ 198120 h 3078111"/>
              <a:gd name="connsiteX1-223" fmla="*/ 1835021 w 1835021"/>
              <a:gd name="connsiteY1-224" fmla="*/ 0 h 3078111"/>
              <a:gd name="connsiteX2-225" fmla="*/ 1827401 w 1835021"/>
              <a:gd name="connsiteY2-226" fmla="*/ 3078111 h 3078111"/>
              <a:gd name="connsiteX3-227" fmla="*/ 0 w 1835021"/>
              <a:gd name="connsiteY3-228" fmla="*/ 2874911 h 3078111"/>
              <a:gd name="connsiteX4-229" fmla="*/ 0 w 1835021"/>
              <a:gd name="connsiteY4-230" fmla="*/ 198120 h 3078111"/>
              <a:gd name="connsiteX0-231" fmla="*/ 0 w 1835021"/>
              <a:gd name="connsiteY0-232" fmla="*/ 198120 h 3078111"/>
              <a:gd name="connsiteX1-233" fmla="*/ 1835021 w 1835021"/>
              <a:gd name="connsiteY1-234" fmla="*/ 0 h 3078111"/>
              <a:gd name="connsiteX2-235" fmla="*/ 1827401 w 1835021"/>
              <a:gd name="connsiteY2-236" fmla="*/ 3078111 h 3078111"/>
              <a:gd name="connsiteX3-237" fmla="*/ 0 w 1835021"/>
              <a:gd name="connsiteY3-238" fmla="*/ 2874911 h 3078111"/>
              <a:gd name="connsiteX4-239" fmla="*/ 0 w 1835021"/>
              <a:gd name="connsiteY4-240" fmla="*/ 198120 h 3078111"/>
              <a:gd name="connsiteX0-241" fmla="*/ 0 w 1835021"/>
              <a:gd name="connsiteY0-242" fmla="*/ 198120 h 3078111"/>
              <a:gd name="connsiteX1-243" fmla="*/ 1835021 w 1835021"/>
              <a:gd name="connsiteY1-244" fmla="*/ 0 h 3078111"/>
              <a:gd name="connsiteX2-245" fmla="*/ 1827401 w 1835021"/>
              <a:gd name="connsiteY2-246" fmla="*/ 3078111 h 3078111"/>
              <a:gd name="connsiteX3-247" fmla="*/ 0 w 1835021"/>
              <a:gd name="connsiteY3-248" fmla="*/ 2874911 h 3078111"/>
              <a:gd name="connsiteX4-249" fmla="*/ 0 w 1835021"/>
              <a:gd name="connsiteY4-250" fmla="*/ 198120 h 307811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835021" h="3078111">
                <a:moveTo>
                  <a:pt x="0" y="198120"/>
                </a:moveTo>
                <a:cubicBezTo>
                  <a:pt x="885359" y="140970"/>
                  <a:pt x="1160799" y="101600"/>
                  <a:pt x="1835021" y="0"/>
                </a:cubicBezTo>
                <a:lnTo>
                  <a:pt x="1827401" y="3078111"/>
                </a:lnTo>
                <a:cubicBezTo>
                  <a:pt x="1229379" y="2992386"/>
                  <a:pt x="563097" y="2901898"/>
                  <a:pt x="0" y="2874911"/>
                </a:cubicBezTo>
                <a:lnTo>
                  <a:pt x="0" y="198120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8" name="矩形 4"/>
          <p:cNvSpPr/>
          <p:nvPr/>
        </p:nvSpPr>
        <p:spPr>
          <a:xfrm flipH="1">
            <a:off x="0" y="1243361"/>
            <a:ext cx="1704312" cy="4328783"/>
          </a:xfrm>
          <a:custGeom>
            <a:avLst/>
            <a:gdLst>
              <a:gd name="connsiteX0" fmla="*/ 0 w 1827401"/>
              <a:gd name="connsiteY0" fmla="*/ 0 h 2676791"/>
              <a:gd name="connsiteX1" fmla="*/ 1827401 w 1827401"/>
              <a:gd name="connsiteY1" fmla="*/ 0 h 2676791"/>
              <a:gd name="connsiteX2" fmla="*/ 1827401 w 1827401"/>
              <a:gd name="connsiteY2" fmla="*/ 2676791 h 2676791"/>
              <a:gd name="connsiteX3" fmla="*/ 0 w 1827401"/>
              <a:gd name="connsiteY3" fmla="*/ 2676791 h 2676791"/>
              <a:gd name="connsiteX4" fmla="*/ 0 w 1827401"/>
              <a:gd name="connsiteY4" fmla="*/ 0 h 2676791"/>
              <a:gd name="connsiteX0-1" fmla="*/ 0 w 1827401"/>
              <a:gd name="connsiteY0-2" fmla="*/ 0 h 2676791"/>
              <a:gd name="connsiteX1-3" fmla="*/ 1827401 w 1827401"/>
              <a:gd name="connsiteY1-4" fmla="*/ 0 h 2676791"/>
              <a:gd name="connsiteX2-5" fmla="*/ 1827401 w 1827401"/>
              <a:gd name="connsiteY2-6" fmla="*/ 2676791 h 2676791"/>
              <a:gd name="connsiteX3-7" fmla="*/ 0 w 1827401"/>
              <a:gd name="connsiteY3-8" fmla="*/ 2676791 h 2676791"/>
              <a:gd name="connsiteX4-9" fmla="*/ 0 w 1827401"/>
              <a:gd name="connsiteY4-10" fmla="*/ 0 h 2676791"/>
              <a:gd name="connsiteX0-11" fmla="*/ 0 w 1827401"/>
              <a:gd name="connsiteY0-12" fmla="*/ 0 h 2676791"/>
              <a:gd name="connsiteX1-13" fmla="*/ 1827401 w 1827401"/>
              <a:gd name="connsiteY1-14" fmla="*/ 0 h 2676791"/>
              <a:gd name="connsiteX2-15" fmla="*/ 1827401 w 1827401"/>
              <a:gd name="connsiteY2-16" fmla="*/ 2676791 h 2676791"/>
              <a:gd name="connsiteX3-17" fmla="*/ 0 w 1827401"/>
              <a:gd name="connsiteY3-18" fmla="*/ 2676791 h 2676791"/>
              <a:gd name="connsiteX4-19" fmla="*/ 0 w 1827401"/>
              <a:gd name="connsiteY4-20" fmla="*/ 0 h 2676791"/>
              <a:gd name="connsiteX0-21" fmla="*/ 0 w 1827401"/>
              <a:gd name="connsiteY0-22" fmla="*/ 0 h 2676791"/>
              <a:gd name="connsiteX1-23" fmla="*/ 1827401 w 1827401"/>
              <a:gd name="connsiteY1-24" fmla="*/ 0 h 2676791"/>
              <a:gd name="connsiteX2-25" fmla="*/ 1827401 w 1827401"/>
              <a:gd name="connsiteY2-26" fmla="*/ 2676791 h 2676791"/>
              <a:gd name="connsiteX3-27" fmla="*/ 0 w 1827401"/>
              <a:gd name="connsiteY3-28" fmla="*/ 2676791 h 2676791"/>
              <a:gd name="connsiteX4-29" fmla="*/ 0 w 1827401"/>
              <a:gd name="connsiteY4-30" fmla="*/ 0 h 2676791"/>
              <a:gd name="connsiteX0-31" fmla="*/ 0 w 1827401"/>
              <a:gd name="connsiteY0-32" fmla="*/ 0 h 2676791"/>
              <a:gd name="connsiteX1-33" fmla="*/ 1827401 w 1827401"/>
              <a:gd name="connsiteY1-34" fmla="*/ 0 h 2676791"/>
              <a:gd name="connsiteX2-35" fmla="*/ 1827401 w 1827401"/>
              <a:gd name="connsiteY2-36" fmla="*/ 2676791 h 2676791"/>
              <a:gd name="connsiteX3-37" fmla="*/ 0 w 1827401"/>
              <a:gd name="connsiteY3-38" fmla="*/ 2676791 h 2676791"/>
              <a:gd name="connsiteX4-39" fmla="*/ 0 w 1827401"/>
              <a:gd name="connsiteY4-40" fmla="*/ 0 h 2676791"/>
              <a:gd name="connsiteX0-41" fmla="*/ 0 w 1827401"/>
              <a:gd name="connsiteY0-42" fmla="*/ 0 h 2676791"/>
              <a:gd name="connsiteX1-43" fmla="*/ 1827401 w 1827401"/>
              <a:gd name="connsiteY1-44" fmla="*/ 0 h 2676791"/>
              <a:gd name="connsiteX2-45" fmla="*/ 1827401 w 1827401"/>
              <a:gd name="connsiteY2-46" fmla="*/ 2676791 h 2676791"/>
              <a:gd name="connsiteX3-47" fmla="*/ 0 w 1827401"/>
              <a:gd name="connsiteY3-48" fmla="*/ 2676791 h 2676791"/>
              <a:gd name="connsiteX4-49" fmla="*/ 0 w 1827401"/>
              <a:gd name="connsiteY4-50" fmla="*/ 0 h 2676791"/>
              <a:gd name="connsiteX0-51" fmla="*/ 0 w 1827401"/>
              <a:gd name="connsiteY0-52" fmla="*/ 0 h 2676791"/>
              <a:gd name="connsiteX1-53" fmla="*/ 1827401 w 1827401"/>
              <a:gd name="connsiteY1-54" fmla="*/ 0 h 2676791"/>
              <a:gd name="connsiteX2-55" fmla="*/ 1827401 w 1827401"/>
              <a:gd name="connsiteY2-56" fmla="*/ 2676791 h 2676791"/>
              <a:gd name="connsiteX3-57" fmla="*/ 0 w 1827401"/>
              <a:gd name="connsiteY3-58" fmla="*/ 2676791 h 2676791"/>
              <a:gd name="connsiteX4-59" fmla="*/ 0 w 1827401"/>
              <a:gd name="connsiteY4-60" fmla="*/ 0 h 2676791"/>
              <a:gd name="connsiteX0-61" fmla="*/ 0 w 1827401"/>
              <a:gd name="connsiteY0-62" fmla="*/ 0 h 2676791"/>
              <a:gd name="connsiteX1-63" fmla="*/ 1827401 w 1827401"/>
              <a:gd name="connsiteY1-64" fmla="*/ 0 h 2676791"/>
              <a:gd name="connsiteX2-65" fmla="*/ 1827401 w 1827401"/>
              <a:gd name="connsiteY2-66" fmla="*/ 2676791 h 2676791"/>
              <a:gd name="connsiteX3-67" fmla="*/ 0 w 1827401"/>
              <a:gd name="connsiteY3-68" fmla="*/ 2676791 h 2676791"/>
              <a:gd name="connsiteX4-69" fmla="*/ 0 w 1827401"/>
              <a:gd name="connsiteY4-70" fmla="*/ 0 h 2676791"/>
              <a:gd name="connsiteX0-71" fmla="*/ 0 w 1827401"/>
              <a:gd name="connsiteY0-72" fmla="*/ 0 h 2676791"/>
              <a:gd name="connsiteX1-73" fmla="*/ 1827401 w 1827401"/>
              <a:gd name="connsiteY1-74" fmla="*/ 0 h 2676791"/>
              <a:gd name="connsiteX2-75" fmla="*/ 1827401 w 1827401"/>
              <a:gd name="connsiteY2-76" fmla="*/ 2676791 h 2676791"/>
              <a:gd name="connsiteX3-77" fmla="*/ 0 w 1827401"/>
              <a:gd name="connsiteY3-78" fmla="*/ 2676791 h 2676791"/>
              <a:gd name="connsiteX4-79" fmla="*/ 0 w 1827401"/>
              <a:gd name="connsiteY4-80" fmla="*/ 0 h 2676791"/>
              <a:gd name="connsiteX0-81" fmla="*/ 0 w 1827401"/>
              <a:gd name="connsiteY0-82" fmla="*/ 0 h 2676791"/>
              <a:gd name="connsiteX1-83" fmla="*/ 1827401 w 1827401"/>
              <a:gd name="connsiteY1-84" fmla="*/ 0 h 2676791"/>
              <a:gd name="connsiteX2-85" fmla="*/ 1827401 w 1827401"/>
              <a:gd name="connsiteY2-86" fmla="*/ 2676791 h 2676791"/>
              <a:gd name="connsiteX3-87" fmla="*/ 0 w 1827401"/>
              <a:gd name="connsiteY3-88" fmla="*/ 2676791 h 2676791"/>
              <a:gd name="connsiteX4-89" fmla="*/ 0 w 1827401"/>
              <a:gd name="connsiteY4-90" fmla="*/ 0 h 2676791"/>
              <a:gd name="connsiteX0-91" fmla="*/ 0 w 1827401"/>
              <a:gd name="connsiteY0-92" fmla="*/ 0 h 2676791"/>
              <a:gd name="connsiteX1-93" fmla="*/ 1827401 w 1827401"/>
              <a:gd name="connsiteY1-94" fmla="*/ 0 h 2676791"/>
              <a:gd name="connsiteX2-95" fmla="*/ 1827401 w 1827401"/>
              <a:gd name="connsiteY2-96" fmla="*/ 2676791 h 2676791"/>
              <a:gd name="connsiteX3-97" fmla="*/ 0 w 1827401"/>
              <a:gd name="connsiteY3-98" fmla="*/ 2676791 h 2676791"/>
              <a:gd name="connsiteX4-99" fmla="*/ 0 w 1827401"/>
              <a:gd name="connsiteY4-100" fmla="*/ 0 h 2676791"/>
              <a:gd name="connsiteX0-101" fmla="*/ 0 w 1835021"/>
              <a:gd name="connsiteY0-102" fmla="*/ 198120 h 2874911"/>
              <a:gd name="connsiteX1-103" fmla="*/ 1835021 w 1835021"/>
              <a:gd name="connsiteY1-104" fmla="*/ 0 h 2874911"/>
              <a:gd name="connsiteX2-105" fmla="*/ 1827401 w 1835021"/>
              <a:gd name="connsiteY2-106" fmla="*/ 2874911 h 2874911"/>
              <a:gd name="connsiteX3-107" fmla="*/ 0 w 1835021"/>
              <a:gd name="connsiteY3-108" fmla="*/ 2874911 h 2874911"/>
              <a:gd name="connsiteX4-109" fmla="*/ 0 w 1835021"/>
              <a:gd name="connsiteY4-110" fmla="*/ 198120 h 2874911"/>
              <a:gd name="connsiteX0-111" fmla="*/ 0 w 1835021"/>
              <a:gd name="connsiteY0-112" fmla="*/ 198120 h 2874911"/>
              <a:gd name="connsiteX1-113" fmla="*/ 1835021 w 1835021"/>
              <a:gd name="connsiteY1-114" fmla="*/ 0 h 2874911"/>
              <a:gd name="connsiteX2-115" fmla="*/ 1827401 w 1835021"/>
              <a:gd name="connsiteY2-116" fmla="*/ 2874911 h 2874911"/>
              <a:gd name="connsiteX3-117" fmla="*/ 0 w 1835021"/>
              <a:gd name="connsiteY3-118" fmla="*/ 2874911 h 2874911"/>
              <a:gd name="connsiteX4-119" fmla="*/ 0 w 1835021"/>
              <a:gd name="connsiteY4-120" fmla="*/ 198120 h 2874911"/>
              <a:gd name="connsiteX0-121" fmla="*/ 0 w 1835021"/>
              <a:gd name="connsiteY0-122" fmla="*/ 198120 h 2874911"/>
              <a:gd name="connsiteX1-123" fmla="*/ 1835021 w 1835021"/>
              <a:gd name="connsiteY1-124" fmla="*/ 0 h 2874911"/>
              <a:gd name="connsiteX2-125" fmla="*/ 1827401 w 1835021"/>
              <a:gd name="connsiteY2-126" fmla="*/ 2874911 h 2874911"/>
              <a:gd name="connsiteX3-127" fmla="*/ 0 w 1835021"/>
              <a:gd name="connsiteY3-128" fmla="*/ 2874911 h 2874911"/>
              <a:gd name="connsiteX4-129" fmla="*/ 0 w 1835021"/>
              <a:gd name="connsiteY4-130" fmla="*/ 198120 h 2874911"/>
              <a:gd name="connsiteX0-131" fmla="*/ 0 w 1835021"/>
              <a:gd name="connsiteY0-132" fmla="*/ 198120 h 2874911"/>
              <a:gd name="connsiteX1-133" fmla="*/ 1835021 w 1835021"/>
              <a:gd name="connsiteY1-134" fmla="*/ 0 h 2874911"/>
              <a:gd name="connsiteX2-135" fmla="*/ 1827401 w 1835021"/>
              <a:gd name="connsiteY2-136" fmla="*/ 2874911 h 2874911"/>
              <a:gd name="connsiteX3-137" fmla="*/ 0 w 1835021"/>
              <a:gd name="connsiteY3-138" fmla="*/ 2874911 h 2874911"/>
              <a:gd name="connsiteX4-139" fmla="*/ 0 w 1835021"/>
              <a:gd name="connsiteY4-140" fmla="*/ 198120 h 2874911"/>
              <a:gd name="connsiteX0-141" fmla="*/ 0 w 1835021"/>
              <a:gd name="connsiteY0-142" fmla="*/ 198120 h 2874911"/>
              <a:gd name="connsiteX1-143" fmla="*/ 1835021 w 1835021"/>
              <a:gd name="connsiteY1-144" fmla="*/ 0 h 2874911"/>
              <a:gd name="connsiteX2-145" fmla="*/ 1827401 w 1835021"/>
              <a:gd name="connsiteY2-146" fmla="*/ 2874911 h 2874911"/>
              <a:gd name="connsiteX3-147" fmla="*/ 0 w 1835021"/>
              <a:gd name="connsiteY3-148" fmla="*/ 2874911 h 2874911"/>
              <a:gd name="connsiteX4-149" fmla="*/ 0 w 1835021"/>
              <a:gd name="connsiteY4-150" fmla="*/ 198120 h 2874911"/>
              <a:gd name="connsiteX0-151" fmla="*/ 0 w 1835021"/>
              <a:gd name="connsiteY0-152" fmla="*/ 198120 h 2874911"/>
              <a:gd name="connsiteX1-153" fmla="*/ 1835021 w 1835021"/>
              <a:gd name="connsiteY1-154" fmla="*/ 0 h 2874911"/>
              <a:gd name="connsiteX2-155" fmla="*/ 1827401 w 1835021"/>
              <a:gd name="connsiteY2-156" fmla="*/ 2874911 h 2874911"/>
              <a:gd name="connsiteX3-157" fmla="*/ 0 w 1835021"/>
              <a:gd name="connsiteY3-158" fmla="*/ 2874911 h 2874911"/>
              <a:gd name="connsiteX4-159" fmla="*/ 0 w 1835021"/>
              <a:gd name="connsiteY4-160" fmla="*/ 198120 h 2874911"/>
              <a:gd name="connsiteX0-161" fmla="*/ 0 w 1835021"/>
              <a:gd name="connsiteY0-162" fmla="*/ 198120 h 2874911"/>
              <a:gd name="connsiteX1-163" fmla="*/ 1835021 w 1835021"/>
              <a:gd name="connsiteY1-164" fmla="*/ 0 h 2874911"/>
              <a:gd name="connsiteX2-165" fmla="*/ 1827401 w 1835021"/>
              <a:gd name="connsiteY2-166" fmla="*/ 2874911 h 2874911"/>
              <a:gd name="connsiteX3-167" fmla="*/ 0 w 1835021"/>
              <a:gd name="connsiteY3-168" fmla="*/ 2874911 h 2874911"/>
              <a:gd name="connsiteX4-169" fmla="*/ 0 w 1835021"/>
              <a:gd name="connsiteY4-170" fmla="*/ 198120 h 2874911"/>
              <a:gd name="connsiteX0-171" fmla="*/ 0 w 1835021"/>
              <a:gd name="connsiteY0-172" fmla="*/ 198120 h 2874911"/>
              <a:gd name="connsiteX1-173" fmla="*/ 1835021 w 1835021"/>
              <a:gd name="connsiteY1-174" fmla="*/ 0 h 2874911"/>
              <a:gd name="connsiteX2-175" fmla="*/ 1827401 w 1835021"/>
              <a:gd name="connsiteY2-176" fmla="*/ 2874911 h 2874911"/>
              <a:gd name="connsiteX3-177" fmla="*/ 0 w 1835021"/>
              <a:gd name="connsiteY3-178" fmla="*/ 2874911 h 2874911"/>
              <a:gd name="connsiteX4-179" fmla="*/ 0 w 1835021"/>
              <a:gd name="connsiteY4-180" fmla="*/ 198120 h 2874911"/>
              <a:gd name="connsiteX0-181" fmla="*/ 0 w 1835021"/>
              <a:gd name="connsiteY0-182" fmla="*/ 198120 h 2874911"/>
              <a:gd name="connsiteX1-183" fmla="*/ 1835021 w 1835021"/>
              <a:gd name="connsiteY1-184" fmla="*/ 0 h 2874911"/>
              <a:gd name="connsiteX2-185" fmla="*/ 1827401 w 1835021"/>
              <a:gd name="connsiteY2-186" fmla="*/ 2874911 h 2874911"/>
              <a:gd name="connsiteX3-187" fmla="*/ 0 w 1835021"/>
              <a:gd name="connsiteY3-188" fmla="*/ 2874911 h 2874911"/>
              <a:gd name="connsiteX4-189" fmla="*/ 0 w 1835021"/>
              <a:gd name="connsiteY4-190" fmla="*/ 198120 h 2874911"/>
              <a:gd name="connsiteX0-191" fmla="*/ 0 w 1835021"/>
              <a:gd name="connsiteY0-192" fmla="*/ 198120 h 3078111"/>
              <a:gd name="connsiteX1-193" fmla="*/ 1835021 w 1835021"/>
              <a:gd name="connsiteY1-194" fmla="*/ 0 h 3078111"/>
              <a:gd name="connsiteX2-195" fmla="*/ 1827401 w 1835021"/>
              <a:gd name="connsiteY2-196" fmla="*/ 3078111 h 3078111"/>
              <a:gd name="connsiteX3-197" fmla="*/ 0 w 1835021"/>
              <a:gd name="connsiteY3-198" fmla="*/ 2874911 h 3078111"/>
              <a:gd name="connsiteX4-199" fmla="*/ 0 w 1835021"/>
              <a:gd name="connsiteY4-200" fmla="*/ 198120 h 3078111"/>
              <a:gd name="connsiteX0-201" fmla="*/ 0 w 1835021"/>
              <a:gd name="connsiteY0-202" fmla="*/ 198120 h 3078111"/>
              <a:gd name="connsiteX1-203" fmla="*/ 1835021 w 1835021"/>
              <a:gd name="connsiteY1-204" fmla="*/ 0 h 3078111"/>
              <a:gd name="connsiteX2-205" fmla="*/ 1827401 w 1835021"/>
              <a:gd name="connsiteY2-206" fmla="*/ 3078111 h 3078111"/>
              <a:gd name="connsiteX3-207" fmla="*/ 0 w 1835021"/>
              <a:gd name="connsiteY3-208" fmla="*/ 2874911 h 3078111"/>
              <a:gd name="connsiteX4-209" fmla="*/ 0 w 1835021"/>
              <a:gd name="connsiteY4-210" fmla="*/ 198120 h 3078111"/>
              <a:gd name="connsiteX0-211" fmla="*/ 0 w 1835021"/>
              <a:gd name="connsiteY0-212" fmla="*/ 198120 h 3078111"/>
              <a:gd name="connsiteX1-213" fmla="*/ 1835021 w 1835021"/>
              <a:gd name="connsiteY1-214" fmla="*/ 0 h 3078111"/>
              <a:gd name="connsiteX2-215" fmla="*/ 1827401 w 1835021"/>
              <a:gd name="connsiteY2-216" fmla="*/ 3078111 h 3078111"/>
              <a:gd name="connsiteX3-217" fmla="*/ 0 w 1835021"/>
              <a:gd name="connsiteY3-218" fmla="*/ 2874911 h 3078111"/>
              <a:gd name="connsiteX4-219" fmla="*/ 0 w 1835021"/>
              <a:gd name="connsiteY4-220" fmla="*/ 198120 h 3078111"/>
              <a:gd name="connsiteX0-221" fmla="*/ 0 w 1835021"/>
              <a:gd name="connsiteY0-222" fmla="*/ 198120 h 3078111"/>
              <a:gd name="connsiteX1-223" fmla="*/ 1835021 w 1835021"/>
              <a:gd name="connsiteY1-224" fmla="*/ 0 h 3078111"/>
              <a:gd name="connsiteX2-225" fmla="*/ 1827401 w 1835021"/>
              <a:gd name="connsiteY2-226" fmla="*/ 3078111 h 3078111"/>
              <a:gd name="connsiteX3-227" fmla="*/ 0 w 1835021"/>
              <a:gd name="connsiteY3-228" fmla="*/ 2874911 h 3078111"/>
              <a:gd name="connsiteX4-229" fmla="*/ 0 w 1835021"/>
              <a:gd name="connsiteY4-230" fmla="*/ 198120 h 3078111"/>
              <a:gd name="connsiteX0-231" fmla="*/ 0 w 1835021"/>
              <a:gd name="connsiteY0-232" fmla="*/ 198120 h 3078111"/>
              <a:gd name="connsiteX1-233" fmla="*/ 1835021 w 1835021"/>
              <a:gd name="connsiteY1-234" fmla="*/ 0 h 3078111"/>
              <a:gd name="connsiteX2-235" fmla="*/ 1827401 w 1835021"/>
              <a:gd name="connsiteY2-236" fmla="*/ 3078111 h 3078111"/>
              <a:gd name="connsiteX3-237" fmla="*/ 0 w 1835021"/>
              <a:gd name="connsiteY3-238" fmla="*/ 2874911 h 3078111"/>
              <a:gd name="connsiteX4-239" fmla="*/ 0 w 1835021"/>
              <a:gd name="connsiteY4-240" fmla="*/ 198120 h 3078111"/>
              <a:gd name="connsiteX0-241" fmla="*/ 0 w 1835021"/>
              <a:gd name="connsiteY0-242" fmla="*/ 198120 h 3078111"/>
              <a:gd name="connsiteX1-243" fmla="*/ 1835021 w 1835021"/>
              <a:gd name="connsiteY1-244" fmla="*/ 0 h 3078111"/>
              <a:gd name="connsiteX2-245" fmla="*/ 1827401 w 1835021"/>
              <a:gd name="connsiteY2-246" fmla="*/ 3078111 h 3078111"/>
              <a:gd name="connsiteX3-247" fmla="*/ 0 w 1835021"/>
              <a:gd name="connsiteY3-248" fmla="*/ 2874911 h 3078111"/>
              <a:gd name="connsiteX4-249" fmla="*/ 0 w 1835021"/>
              <a:gd name="connsiteY4-250" fmla="*/ 198120 h 3078111"/>
              <a:gd name="connsiteX0-251" fmla="*/ 0 w 1827401"/>
              <a:gd name="connsiteY0-252" fmla="*/ 767464 h 3647455"/>
              <a:gd name="connsiteX1-253" fmla="*/ 1826395 w 1827401"/>
              <a:gd name="connsiteY1-254" fmla="*/ 0 h 3647455"/>
              <a:gd name="connsiteX2-255" fmla="*/ 1827401 w 1827401"/>
              <a:gd name="connsiteY2-256" fmla="*/ 3647455 h 3647455"/>
              <a:gd name="connsiteX3-257" fmla="*/ 0 w 1827401"/>
              <a:gd name="connsiteY3-258" fmla="*/ 3444255 h 3647455"/>
              <a:gd name="connsiteX4-259" fmla="*/ 0 w 1827401"/>
              <a:gd name="connsiteY4-260" fmla="*/ 767464 h 3647455"/>
              <a:gd name="connsiteX0-261" fmla="*/ 0 w 1827401"/>
              <a:gd name="connsiteY0-262" fmla="*/ 577683 h 3647455"/>
              <a:gd name="connsiteX1-263" fmla="*/ 1826395 w 1827401"/>
              <a:gd name="connsiteY1-264" fmla="*/ 0 h 3647455"/>
              <a:gd name="connsiteX2-265" fmla="*/ 1827401 w 1827401"/>
              <a:gd name="connsiteY2-266" fmla="*/ 3647455 h 3647455"/>
              <a:gd name="connsiteX3-267" fmla="*/ 0 w 1827401"/>
              <a:gd name="connsiteY3-268" fmla="*/ 3444255 h 3647455"/>
              <a:gd name="connsiteX4-269" fmla="*/ 0 w 1827401"/>
              <a:gd name="connsiteY4-270" fmla="*/ 577683 h 3647455"/>
              <a:gd name="connsiteX0-271" fmla="*/ 0 w 1827401"/>
              <a:gd name="connsiteY0-272" fmla="*/ 577683 h 3647455"/>
              <a:gd name="connsiteX1-273" fmla="*/ 1826395 w 1827401"/>
              <a:gd name="connsiteY1-274" fmla="*/ 0 h 3647455"/>
              <a:gd name="connsiteX2-275" fmla="*/ 1827401 w 1827401"/>
              <a:gd name="connsiteY2-276" fmla="*/ 3647455 h 3647455"/>
              <a:gd name="connsiteX3-277" fmla="*/ 0 w 1827401"/>
              <a:gd name="connsiteY3-278" fmla="*/ 3444255 h 3647455"/>
              <a:gd name="connsiteX4-279" fmla="*/ 0 w 1827401"/>
              <a:gd name="connsiteY4-280" fmla="*/ 577683 h 3647455"/>
              <a:gd name="connsiteX0-281" fmla="*/ 0 w 1827401"/>
              <a:gd name="connsiteY0-282" fmla="*/ 551804 h 3647455"/>
              <a:gd name="connsiteX1-283" fmla="*/ 1826395 w 1827401"/>
              <a:gd name="connsiteY1-284" fmla="*/ 0 h 3647455"/>
              <a:gd name="connsiteX2-285" fmla="*/ 1827401 w 1827401"/>
              <a:gd name="connsiteY2-286" fmla="*/ 3647455 h 3647455"/>
              <a:gd name="connsiteX3-287" fmla="*/ 0 w 1827401"/>
              <a:gd name="connsiteY3-288" fmla="*/ 3444255 h 3647455"/>
              <a:gd name="connsiteX4-289" fmla="*/ 0 w 1827401"/>
              <a:gd name="connsiteY4-290" fmla="*/ 551804 h 3647455"/>
              <a:gd name="connsiteX0-291" fmla="*/ 0 w 1827401"/>
              <a:gd name="connsiteY0-292" fmla="*/ 569057 h 3664708"/>
              <a:gd name="connsiteX1-293" fmla="*/ 1826395 w 1827401"/>
              <a:gd name="connsiteY1-294" fmla="*/ 0 h 3664708"/>
              <a:gd name="connsiteX2-295" fmla="*/ 1827401 w 1827401"/>
              <a:gd name="connsiteY2-296" fmla="*/ 3664708 h 3664708"/>
              <a:gd name="connsiteX3-297" fmla="*/ 0 w 1827401"/>
              <a:gd name="connsiteY3-298" fmla="*/ 3461508 h 3664708"/>
              <a:gd name="connsiteX4-299" fmla="*/ 0 w 1827401"/>
              <a:gd name="connsiteY4-300" fmla="*/ 569057 h 3664708"/>
              <a:gd name="connsiteX0-301" fmla="*/ 0 w 1827401"/>
              <a:gd name="connsiteY0-302" fmla="*/ 569057 h 3664708"/>
              <a:gd name="connsiteX1-303" fmla="*/ 1826395 w 1827401"/>
              <a:gd name="connsiteY1-304" fmla="*/ 0 h 3664708"/>
              <a:gd name="connsiteX2-305" fmla="*/ 1827401 w 1827401"/>
              <a:gd name="connsiteY2-306" fmla="*/ 3664708 h 3664708"/>
              <a:gd name="connsiteX3-307" fmla="*/ 0 w 1827401"/>
              <a:gd name="connsiteY3-308" fmla="*/ 3461508 h 3664708"/>
              <a:gd name="connsiteX4-309" fmla="*/ 0 w 1827401"/>
              <a:gd name="connsiteY4-310" fmla="*/ 569057 h 3664708"/>
              <a:gd name="connsiteX0-311" fmla="*/ 0 w 1827401"/>
              <a:gd name="connsiteY0-312" fmla="*/ 569057 h 3664708"/>
              <a:gd name="connsiteX1-313" fmla="*/ 1826395 w 1827401"/>
              <a:gd name="connsiteY1-314" fmla="*/ 0 h 3664708"/>
              <a:gd name="connsiteX2-315" fmla="*/ 1827401 w 1827401"/>
              <a:gd name="connsiteY2-316" fmla="*/ 3664708 h 3664708"/>
              <a:gd name="connsiteX3-317" fmla="*/ 0 w 1827401"/>
              <a:gd name="connsiteY3-318" fmla="*/ 3461508 h 3664708"/>
              <a:gd name="connsiteX4-319" fmla="*/ 0 w 1827401"/>
              <a:gd name="connsiteY4-320" fmla="*/ 569057 h 3664708"/>
              <a:gd name="connsiteX0-321" fmla="*/ 0 w 1827401"/>
              <a:gd name="connsiteY0-322" fmla="*/ 603563 h 3699214"/>
              <a:gd name="connsiteX1-323" fmla="*/ 1826395 w 1827401"/>
              <a:gd name="connsiteY1-324" fmla="*/ 0 h 3699214"/>
              <a:gd name="connsiteX2-325" fmla="*/ 1827401 w 1827401"/>
              <a:gd name="connsiteY2-326" fmla="*/ 3699214 h 3699214"/>
              <a:gd name="connsiteX3-327" fmla="*/ 0 w 1827401"/>
              <a:gd name="connsiteY3-328" fmla="*/ 3496014 h 3699214"/>
              <a:gd name="connsiteX4-329" fmla="*/ 0 w 1827401"/>
              <a:gd name="connsiteY4-330" fmla="*/ 603563 h 3699214"/>
              <a:gd name="connsiteX0-331" fmla="*/ 0 w 1827401"/>
              <a:gd name="connsiteY0-332" fmla="*/ 603563 h 3699214"/>
              <a:gd name="connsiteX1-333" fmla="*/ 1826395 w 1827401"/>
              <a:gd name="connsiteY1-334" fmla="*/ 0 h 3699214"/>
              <a:gd name="connsiteX2-335" fmla="*/ 1827401 w 1827401"/>
              <a:gd name="connsiteY2-336" fmla="*/ 3699214 h 3699214"/>
              <a:gd name="connsiteX3-337" fmla="*/ 0 w 1827401"/>
              <a:gd name="connsiteY3-338" fmla="*/ 3496014 h 3699214"/>
              <a:gd name="connsiteX4-339" fmla="*/ 0 w 1827401"/>
              <a:gd name="connsiteY4-340" fmla="*/ 603563 h 3699214"/>
              <a:gd name="connsiteX0-341" fmla="*/ 0 w 1827401"/>
              <a:gd name="connsiteY0-342" fmla="*/ 603563 h 3699214"/>
              <a:gd name="connsiteX1-343" fmla="*/ 1826395 w 1827401"/>
              <a:gd name="connsiteY1-344" fmla="*/ 0 h 3699214"/>
              <a:gd name="connsiteX2-345" fmla="*/ 1827401 w 1827401"/>
              <a:gd name="connsiteY2-346" fmla="*/ 3699214 h 3699214"/>
              <a:gd name="connsiteX3-347" fmla="*/ 0 w 1827401"/>
              <a:gd name="connsiteY3-348" fmla="*/ 3496014 h 3699214"/>
              <a:gd name="connsiteX4-349" fmla="*/ 0 w 1827401"/>
              <a:gd name="connsiteY4-350" fmla="*/ 603563 h 3699214"/>
              <a:gd name="connsiteX0-351" fmla="*/ 0 w 1843973"/>
              <a:gd name="connsiteY0-352" fmla="*/ 603563 h 4320316"/>
              <a:gd name="connsiteX1-353" fmla="*/ 1826395 w 1843973"/>
              <a:gd name="connsiteY1-354" fmla="*/ 0 h 4320316"/>
              <a:gd name="connsiteX2-355" fmla="*/ 1843973 w 1843973"/>
              <a:gd name="connsiteY2-356" fmla="*/ 4320316 h 4320316"/>
              <a:gd name="connsiteX3-357" fmla="*/ 0 w 1843973"/>
              <a:gd name="connsiteY3-358" fmla="*/ 3496014 h 4320316"/>
              <a:gd name="connsiteX4-359" fmla="*/ 0 w 1843973"/>
              <a:gd name="connsiteY4-360" fmla="*/ 603563 h 4320316"/>
              <a:gd name="connsiteX0-361" fmla="*/ 0 w 1843973"/>
              <a:gd name="connsiteY0-362" fmla="*/ 603563 h 4320316"/>
              <a:gd name="connsiteX1-363" fmla="*/ 1826395 w 1843973"/>
              <a:gd name="connsiteY1-364" fmla="*/ 0 h 4320316"/>
              <a:gd name="connsiteX2-365" fmla="*/ 1843973 w 1843973"/>
              <a:gd name="connsiteY2-366" fmla="*/ 4320316 h 4320316"/>
              <a:gd name="connsiteX3-367" fmla="*/ 0 w 1843973"/>
              <a:gd name="connsiteY3-368" fmla="*/ 3737554 h 4320316"/>
              <a:gd name="connsiteX4-369" fmla="*/ 0 w 1843973"/>
              <a:gd name="connsiteY4-370" fmla="*/ 603563 h 4320316"/>
              <a:gd name="connsiteX0-371" fmla="*/ 0 w 1843973"/>
              <a:gd name="connsiteY0-372" fmla="*/ 603563 h 4320316"/>
              <a:gd name="connsiteX1-373" fmla="*/ 1826395 w 1843973"/>
              <a:gd name="connsiteY1-374" fmla="*/ 0 h 4320316"/>
              <a:gd name="connsiteX2-375" fmla="*/ 1843973 w 1843973"/>
              <a:gd name="connsiteY2-376" fmla="*/ 4320316 h 4320316"/>
              <a:gd name="connsiteX3-377" fmla="*/ 0 w 1843973"/>
              <a:gd name="connsiteY3-378" fmla="*/ 3737554 h 4320316"/>
              <a:gd name="connsiteX4-379" fmla="*/ 0 w 1843973"/>
              <a:gd name="connsiteY4-380" fmla="*/ 603563 h 4320316"/>
              <a:gd name="connsiteX0-381" fmla="*/ 0 w 1843973"/>
              <a:gd name="connsiteY0-382" fmla="*/ 603563 h 4320316"/>
              <a:gd name="connsiteX1-383" fmla="*/ 1826395 w 1843973"/>
              <a:gd name="connsiteY1-384" fmla="*/ 0 h 4320316"/>
              <a:gd name="connsiteX2-385" fmla="*/ 1843973 w 1843973"/>
              <a:gd name="connsiteY2-386" fmla="*/ 4320316 h 4320316"/>
              <a:gd name="connsiteX3-387" fmla="*/ 0 w 1843973"/>
              <a:gd name="connsiteY3-388" fmla="*/ 3737554 h 4320316"/>
              <a:gd name="connsiteX4-389" fmla="*/ 0 w 1843973"/>
              <a:gd name="connsiteY4-390" fmla="*/ 603563 h 4320316"/>
              <a:gd name="connsiteX0-391" fmla="*/ 0 w 1843973"/>
              <a:gd name="connsiteY0-392" fmla="*/ 603563 h 4320316"/>
              <a:gd name="connsiteX1-393" fmla="*/ 1826395 w 1843973"/>
              <a:gd name="connsiteY1-394" fmla="*/ 0 h 4320316"/>
              <a:gd name="connsiteX2-395" fmla="*/ 1843973 w 1843973"/>
              <a:gd name="connsiteY2-396" fmla="*/ 4320316 h 4320316"/>
              <a:gd name="connsiteX3-397" fmla="*/ 0 w 1843973"/>
              <a:gd name="connsiteY3-398" fmla="*/ 3737554 h 4320316"/>
              <a:gd name="connsiteX4-399" fmla="*/ 0 w 1843973"/>
              <a:gd name="connsiteY4-400" fmla="*/ 603563 h 4320316"/>
              <a:gd name="connsiteX0-401" fmla="*/ 0 w 1843973"/>
              <a:gd name="connsiteY0-402" fmla="*/ 612030 h 4328783"/>
              <a:gd name="connsiteX1-403" fmla="*/ 1843808 w 1843973"/>
              <a:gd name="connsiteY1-404" fmla="*/ 0 h 4328783"/>
              <a:gd name="connsiteX2-405" fmla="*/ 1843973 w 1843973"/>
              <a:gd name="connsiteY2-406" fmla="*/ 4328783 h 4328783"/>
              <a:gd name="connsiteX3-407" fmla="*/ 0 w 1843973"/>
              <a:gd name="connsiteY3-408" fmla="*/ 3746021 h 4328783"/>
              <a:gd name="connsiteX4-409" fmla="*/ 0 w 1843973"/>
              <a:gd name="connsiteY4-410" fmla="*/ 612030 h 432878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843973" h="4328783">
                <a:moveTo>
                  <a:pt x="0" y="612030"/>
                </a:moveTo>
                <a:cubicBezTo>
                  <a:pt x="868106" y="459989"/>
                  <a:pt x="1428378" y="187864"/>
                  <a:pt x="1843808" y="0"/>
                </a:cubicBezTo>
                <a:cubicBezTo>
                  <a:pt x="1844143" y="1215818"/>
                  <a:pt x="1843638" y="3112965"/>
                  <a:pt x="1843973" y="4328783"/>
                </a:cubicBezTo>
                <a:cubicBezTo>
                  <a:pt x="1374350" y="4079156"/>
                  <a:pt x="580136" y="3824766"/>
                  <a:pt x="0" y="3746021"/>
                </a:cubicBezTo>
                <a:lnTo>
                  <a:pt x="0" y="612030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dirty="0"/>
              <a:t>          </a:t>
            </a:r>
            <a:endParaRPr lang="zh-CN" alt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-4071998" y="4500574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您的标题写在这里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126993" y="1993553"/>
            <a:ext cx="1545569" cy="2150034"/>
            <a:chOff x="126993" y="1265620"/>
            <a:chExt cx="1545569" cy="2150034"/>
          </a:xfrm>
        </p:grpSpPr>
        <p:cxnSp>
          <p:nvCxnSpPr>
            <p:cNvPr id="11" name="直接连接符 10"/>
            <p:cNvCxnSpPr/>
            <p:nvPr/>
          </p:nvCxnSpPr>
          <p:spPr>
            <a:xfrm>
              <a:off x="141411" y="1778566"/>
              <a:ext cx="1531151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TextBox 11"/>
            <p:cNvSpPr txBox="1"/>
            <p:nvPr/>
          </p:nvSpPr>
          <p:spPr>
            <a:xfrm>
              <a:off x="126993" y="1882927"/>
              <a:ext cx="1518913" cy="15327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2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 algn="just"/>
              <a:r>
                <a:rPr lang="zh-CN" altLang="en-US" dirty="0" smtClean="0">
                  <a:solidFill>
                    <a:schemeClr val="bg1"/>
                  </a:solidFill>
                </a:rPr>
                <a:t>好创意，才有好生意。多名</a:t>
              </a:r>
              <a:r>
                <a:rPr lang="en-US" altLang="en-US" dirty="0" smtClean="0">
                  <a:solidFill>
                    <a:schemeClr val="bg1"/>
                  </a:solidFill>
                </a:rPr>
                <a:t>10</a:t>
              </a:r>
              <a:r>
                <a:rPr lang="zh-CN" altLang="en-US" dirty="0" smtClean="0">
                  <a:solidFill>
                    <a:schemeClr val="bg1"/>
                  </a:solidFill>
                </a:rPr>
                <a:t>年以上经验的专业创意团队，央广互联坚持用创意给品牌创造惊喜。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155832" y="1265620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广告创意</a:t>
              </a:r>
              <a:endParaRPr lang="zh-CN" altLang="en-US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7519687" y="2000244"/>
            <a:ext cx="1545569" cy="2383409"/>
            <a:chOff x="7519687" y="1272311"/>
            <a:chExt cx="1545569" cy="2383409"/>
          </a:xfrm>
        </p:grpSpPr>
        <p:cxnSp>
          <p:nvCxnSpPr>
            <p:cNvPr id="15" name="直接连接符 14"/>
            <p:cNvCxnSpPr/>
            <p:nvPr/>
          </p:nvCxnSpPr>
          <p:spPr>
            <a:xfrm>
              <a:off x="7534105" y="1778566"/>
              <a:ext cx="1531151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TextBox 15"/>
            <p:cNvSpPr txBox="1"/>
            <p:nvPr/>
          </p:nvSpPr>
          <p:spPr>
            <a:xfrm>
              <a:off x="7519687" y="1882927"/>
              <a:ext cx="1518913" cy="17727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2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 algn="just"/>
              <a:r>
                <a:rPr lang="zh-CN" altLang="en-US" dirty="0" smtClean="0">
                  <a:solidFill>
                    <a:schemeClr val="bg1"/>
                  </a:solidFill>
                </a:rPr>
                <a:t>央广互联，紧跟新媒体发展趋势。拥有事件营销、数字活动、网络公关、微信微博运营、</a:t>
              </a:r>
              <a:r>
                <a:rPr lang="en-US" altLang="en-US" dirty="0" smtClean="0">
                  <a:solidFill>
                    <a:schemeClr val="bg1"/>
                  </a:solidFill>
                </a:rPr>
                <a:t>H5</a:t>
              </a:r>
              <a:r>
                <a:rPr lang="zh-CN" altLang="en-US" dirty="0" smtClean="0">
                  <a:solidFill>
                    <a:schemeClr val="bg1"/>
                  </a:solidFill>
                </a:rPr>
                <a:t>营销等多项互联网营销能力。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7585384" y="1272311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网络营销</a:t>
              </a:r>
              <a:endParaRPr lang="zh-CN" altLang="en-US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3806192" y="2324397"/>
            <a:ext cx="1545569" cy="1920012"/>
            <a:chOff x="3806192" y="1596464"/>
            <a:chExt cx="1545569" cy="1920012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3820610" y="2119453"/>
              <a:ext cx="1531151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TextBox 19"/>
            <p:cNvSpPr txBox="1"/>
            <p:nvPr/>
          </p:nvSpPr>
          <p:spPr>
            <a:xfrm>
              <a:off x="3806192" y="2223814"/>
              <a:ext cx="1518913" cy="12926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2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 algn="just"/>
              <a:r>
                <a:rPr lang="zh-CN" altLang="en-US" dirty="0" smtClean="0">
                  <a:solidFill>
                    <a:schemeClr val="bg1"/>
                  </a:solidFill>
                </a:rPr>
                <a:t>央广互联与几十家高知名度、高影响力的报纸、广播、电视、互联网媒体达成深度合作关系。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3857620" y="1596464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媒介合作</a:t>
              </a: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1953431" y="2181521"/>
            <a:ext cx="1545569" cy="2358743"/>
            <a:chOff x="1953431" y="1453588"/>
            <a:chExt cx="1545569" cy="2358743"/>
          </a:xfrm>
        </p:grpSpPr>
        <p:cxnSp>
          <p:nvCxnSpPr>
            <p:cNvPr id="23" name="直接连接符 22"/>
            <p:cNvCxnSpPr/>
            <p:nvPr/>
          </p:nvCxnSpPr>
          <p:spPr>
            <a:xfrm>
              <a:off x="1967849" y="1958580"/>
              <a:ext cx="1531151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TextBox 23"/>
            <p:cNvSpPr txBox="1"/>
            <p:nvPr/>
          </p:nvSpPr>
          <p:spPr>
            <a:xfrm>
              <a:off x="1953431" y="2062941"/>
              <a:ext cx="1518913" cy="17493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2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 algn="just"/>
              <a:r>
                <a:rPr lang="zh-CN" altLang="en-US" dirty="0" smtClean="0">
                  <a:solidFill>
                    <a:schemeClr val="bg1"/>
                  </a:solidFill>
                </a:rPr>
                <a:t>央广互联是与中央人民广播电台合作最紧密，拥有最优资源的公司。包括：中国之声，经济之声，文艺之声，高速公路交通广播。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2000232" y="1453588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央广代理</a:t>
              </a: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5675732" y="2166870"/>
            <a:ext cx="1545569" cy="1907602"/>
            <a:chOff x="5675732" y="1438937"/>
            <a:chExt cx="1545569" cy="1907602"/>
          </a:xfrm>
        </p:grpSpPr>
        <p:cxnSp>
          <p:nvCxnSpPr>
            <p:cNvPr id="27" name="直接连接符 26"/>
            <p:cNvCxnSpPr/>
            <p:nvPr/>
          </p:nvCxnSpPr>
          <p:spPr>
            <a:xfrm>
              <a:off x="5690150" y="1949516"/>
              <a:ext cx="1531151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TextBox 27"/>
            <p:cNvSpPr txBox="1"/>
            <p:nvPr/>
          </p:nvSpPr>
          <p:spPr>
            <a:xfrm>
              <a:off x="5675732" y="2053877"/>
              <a:ext cx="1518913" cy="12926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2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 algn="just"/>
              <a:r>
                <a:rPr lang="zh-CN" altLang="en-US" dirty="0" smtClean="0">
                  <a:solidFill>
                    <a:schemeClr val="bg1"/>
                  </a:solidFill>
                </a:rPr>
                <a:t>拥有丰富的活动执行经验。话题式营销活动，专业的活动执行团队，实现品牌价值全面落地。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5727996" y="1438937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公关活动</a:t>
              </a:r>
            </a:p>
          </p:txBody>
        </p:sp>
      </p:grpSp>
      <p:sp>
        <p:nvSpPr>
          <p:cNvPr id="31" name="矩形 30"/>
          <p:cNvSpPr/>
          <p:nvPr/>
        </p:nvSpPr>
        <p:spPr>
          <a:xfrm>
            <a:off x="428596" y="357171"/>
            <a:ext cx="420499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央广互联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360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度品牌营销方案</a:t>
            </a:r>
          </a:p>
        </p:txBody>
      </p:sp>
      <p:pic>
        <p:nvPicPr>
          <p:cNvPr id="5124" name="Picture 4" descr="http://www.ouchn.edu.cn/Upload/News/Image/2015/4/27/c15d5ff6-224e-4aba-8e9b-33e2ad045051.gif"/>
          <p:cNvPicPr>
            <a:picLocks noChangeAspect="1" noChangeArrowheads="1"/>
          </p:cNvPicPr>
          <p:nvPr/>
        </p:nvPicPr>
        <p:blipFill>
          <a:blip r:embed="rId2" cstate="print"/>
          <a:srcRect t="17331" b="44853"/>
          <a:stretch>
            <a:fillRect/>
          </a:stretch>
        </p:blipFill>
        <p:spPr bwMode="auto">
          <a:xfrm>
            <a:off x="50324" y="5000620"/>
            <a:ext cx="9093708" cy="1785970"/>
          </a:xfrm>
          <a:prstGeom prst="ellipse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5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25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750"/>
                            </p:stCondLst>
                            <p:childTnLst>
                              <p:par>
                                <p:cTn id="3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250"/>
                            </p:stCondLst>
                            <p:childTnLst>
                              <p:par>
                                <p:cTn id="3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750"/>
                            </p:stCondLst>
                            <p:childTnLst>
                              <p:par>
                                <p:cTn id="4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250"/>
                            </p:stCondLst>
                            <p:childTnLst>
                              <p:par>
                                <p:cTn id="4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750"/>
                            </p:stCondLst>
                            <p:childTnLst>
                              <p:par>
                                <p:cTn id="5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55719" y="395571"/>
            <a:ext cx="295465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央广互联的服务客户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1638106"/>
            <a:ext cx="2214562" cy="8212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91186" y="1709544"/>
            <a:ext cx="1046411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4348" y="2566800"/>
            <a:ext cx="2428892" cy="64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143240" y="2638238"/>
            <a:ext cx="2857520" cy="5764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857488" y="1589630"/>
            <a:ext cx="1000132" cy="9057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857620" y="1638106"/>
            <a:ext cx="857256" cy="863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857884" y="1682521"/>
            <a:ext cx="1071570" cy="8128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072330" y="1566668"/>
            <a:ext cx="1135435" cy="928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14348" y="3767178"/>
            <a:ext cx="1999705" cy="733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2928926" y="3786214"/>
            <a:ext cx="714380" cy="6721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3714744" y="3766297"/>
            <a:ext cx="1509715" cy="7342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5572133" y="3735506"/>
            <a:ext cx="1285884" cy="846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6858016" y="3643338"/>
            <a:ext cx="1143008" cy="9182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4240519" y="4643450"/>
            <a:ext cx="1117299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642910" y="4572012"/>
            <a:ext cx="1087538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1785918" y="4572012"/>
            <a:ext cx="1285884" cy="7360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3214678" y="4643450"/>
            <a:ext cx="883769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0" name="矩形 19"/>
          <p:cNvSpPr/>
          <p:nvPr/>
        </p:nvSpPr>
        <p:spPr>
          <a:xfrm>
            <a:off x="500034" y="1464836"/>
            <a:ext cx="8215370" cy="1857388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500034" y="3643318"/>
            <a:ext cx="8215370" cy="1857388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TextBox 21"/>
          <p:cNvSpPr txBox="1"/>
          <p:nvPr/>
        </p:nvSpPr>
        <p:spPr>
          <a:xfrm>
            <a:off x="7535970" y="2916796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中国之声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7535970" y="5072078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文艺之声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96362" y="357170"/>
            <a:ext cx="510909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媒体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版图（中央人民广播电台代理）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4301" y="3805482"/>
            <a:ext cx="934427" cy="928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 b="14455"/>
          <a:stretch>
            <a:fillRect/>
          </a:stretch>
        </p:blipFill>
        <p:spPr bwMode="auto">
          <a:xfrm>
            <a:off x="428596" y="2090970"/>
            <a:ext cx="982906" cy="8354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 t="9615" b="18269"/>
          <a:stretch>
            <a:fillRect/>
          </a:stretch>
        </p:blipFill>
        <p:spPr bwMode="auto">
          <a:xfrm>
            <a:off x="428596" y="3019664"/>
            <a:ext cx="1004252" cy="7336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1428728" y="2224653"/>
            <a:ext cx="6286544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"/>
              </a:spcBef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中央人民广播电台历史最悠久的第一套节目，是中国广播界最具权威性和影响力的、唯一能覆盖全国的广播节目，中国国家电台最具权威的新闻综合频率，中国新闻广播第一品牌。 </a:t>
            </a:r>
            <a:endParaRPr kumimoji="1" lang="zh-TW" altLang="en-US" sz="1333" dirty="0">
              <a:latin typeface="微软雅黑" pitchFamily="34" charset="-122"/>
              <a:ea typeface="微软雅黑" pitchFamily="34" charset="-122"/>
              <a:cs typeface="微軟正黑體" charset="0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1428728" y="3139386"/>
            <a:ext cx="642942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"/>
              </a:spcBef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中央人民广播电台第二套节目，也是中国唯一一套覆盖全国的财经专业媒体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.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立足于“国家级现代传媒机构”的定位，传播全球最新财经资讯，引领经济话语。 </a:t>
            </a:r>
            <a:endParaRPr kumimoji="1" lang="zh-TW" altLang="en-US" sz="1333" dirty="0">
              <a:latin typeface="微软雅黑" pitchFamily="34" charset="-122"/>
              <a:ea typeface="微软雅黑" pitchFamily="34" charset="-122"/>
              <a:cs typeface="微軟正黑體" charset="0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1428728" y="4011733"/>
            <a:ext cx="614366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"/>
              </a:spcBef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FM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调频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106.6 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是京城文艺生活的风向标、权威文艺生活的麦克风、精品文艺节目的演艺场，是中国主流文化传播的第一权威广播媒体。</a:t>
            </a:r>
            <a:endParaRPr kumimoji="1" lang="zh-TW" altLang="en-US" sz="1333" dirty="0">
              <a:latin typeface="微软雅黑" pitchFamily="34" charset="-122"/>
              <a:ea typeface="微软雅黑" pitchFamily="34" charset="-122"/>
              <a:cs typeface="微軟正黑體" charset="0"/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8596" y="4783828"/>
            <a:ext cx="1000132" cy="7168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1428728" y="4852768"/>
            <a:ext cx="650085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"/>
              </a:spcBef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由交通运输部和中央人民广播电台联合打造的国家级交通广播。司机、乘客提供实时路况、天气、资讯、娱乐等信息服务开启了中国交通广播发展的新时代。</a:t>
            </a:r>
            <a:endParaRPr kumimoji="1" lang="zh-TW" altLang="en-US" sz="1333" dirty="0">
              <a:latin typeface="微软雅黑" pitchFamily="34" charset="-122"/>
              <a:ea typeface="微软雅黑" pitchFamily="34" charset="-122"/>
              <a:cs typeface="微軟正黑體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00034" y="1013916"/>
            <a:ext cx="4429124" cy="7005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b="1" dirty="0" smtClean="0">
                <a:latin typeface="微软雅黑" pitchFamily="34" charset="-122"/>
                <a:ea typeface="微软雅黑" pitchFamily="34" charset="-122"/>
              </a:rPr>
              <a:t>央广互联是与中央人民广播电台</a:t>
            </a:r>
            <a:endParaRPr lang="en-US" altLang="zh-CN" sz="1400" b="1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b="1" dirty="0" smtClean="0">
                <a:latin typeface="微软雅黑" pitchFamily="34" charset="-122"/>
                <a:ea typeface="微软雅黑" pitchFamily="34" charset="-122"/>
              </a:rPr>
              <a:t>合作最紧密，拥有最优资源的广告代理公司。</a:t>
            </a:r>
            <a:endParaRPr lang="zh-CN" altLang="en-US" sz="1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471530" y="1773788"/>
            <a:ext cx="13147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广 告 代 理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55719" y="395571"/>
            <a:ext cx="581601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媒体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版图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（与几十家媒体达成合作关系 ）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142876" y="1214426"/>
            <a:ext cx="8858280" cy="4000508"/>
            <a:chOff x="0" y="1714492"/>
            <a:chExt cx="8858280" cy="4000508"/>
          </a:xfrm>
        </p:grpSpPr>
        <p:pic>
          <p:nvPicPr>
            <p:cNvPr id="5" name="图片 4" descr="ppt6.jpg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13241" t="20939" r="14158" b="25099"/>
            <a:stretch>
              <a:fillRect/>
            </a:stretch>
          </p:blipFill>
          <p:spPr>
            <a:xfrm>
              <a:off x="0" y="1714492"/>
              <a:ext cx="8687960" cy="3643338"/>
            </a:xfrm>
            <a:prstGeom prst="rect">
              <a:avLst/>
            </a:prstGeom>
          </p:spPr>
        </p:pic>
        <p:pic>
          <p:nvPicPr>
            <p:cNvPr id="2050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5286392"/>
              <a:ext cx="8858280" cy="4286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8" name="矩形 7"/>
          <p:cNvSpPr/>
          <p:nvPr/>
        </p:nvSpPr>
        <p:spPr>
          <a:xfrm>
            <a:off x="1214414" y="5072078"/>
            <a:ext cx="7286676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央广互联秉承效果至上，在最合适的媒体上，展现最合适的内容。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01183" y="2690312"/>
            <a:ext cx="2970685" cy="11694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333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央广互联</a:t>
            </a:r>
            <a:r>
              <a:rPr lang="en-US" altLang="zh-CN" sz="2333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&amp;</a:t>
            </a:r>
            <a:r>
              <a:rPr lang="zh-CN" altLang="en-US" sz="2333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优质品牌</a:t>
            </a:r>
            <a:endParaRPr lang="en-US" altLang="zh-CN" sz="2333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333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强强联手 效益最大化</a:t>
            </a:r>
          </a:p>
        </p:txBody>
      </p:sp>
      <p:pic>
        <p:nvPicPr>
          <p:cNvPr id="6" name="Picture 7" descr="C:\Users\Administrator\Desktop\0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29058" y="2546559"/>
            <a:ext cx="4286280" cy="131107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C:\Users\Administrator\Desktop\0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2780178"/>
            <a:ext cx="3522513" cy="1077454"/>
          </a:xfrm>
          <a:prstGeom prst="rect">
            <a:avLst/>
          </a:prstGeom>
          <a:noFill/>
        </p:spPr>
      </p:pic>
      <p:pic>
        <p:nvPicPr>
          <p:cNvPr id="5" name="Picture 2" descr="c:\users\zhangshuo\appdata\roaming\360se6\User Data\temp\u=1493464829,207855089&amp;fm=21&amp;gp=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14942" y="2500310"/>
            <a:ext cx="3306556" cy="1714512"/>
          </a:xfrm>
          <a:prstGeom prst="rect">
            <a:avLst/>
          </a:prstGeom>
          <a:noFill/>
        </p:spPr>
      </p:pic>
      <p:sp>
        <p:nvSpPr>
          <p:cNvPr id="6" name="加号 5"/>
          <p:cNvSpPr/>
          <p:nvPr/>
        </p:nvSpPr>
        <p:spPr>
          <a:xfrm>
            <a:off x="4286248" y="3000376"/>
            <a:ext cx="785818" cy="714380"/>
          </a:xfrm>
          <a:prstGeom prst="mathPlus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55719" y="395571"/>
            <a:ext cx="473719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央广互联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+</a:t>
            </a:r>
            <a:r>
              <a:rPr lang="zh-CN" altLang="en-US" sz="2400" b="1" dirty="0" smtClean="0"/>
              <a:t>北京华联平谷购物中心</a:t>
            </a:r>
            <a:endParaRPr lang="zh-CN" altLang="en-US" sz="2400" dirty="0" smtClean="0"/>
          </a:p>
        </p:txBody>
      </p:sp>
      <p:sp>
        <p:nvSpPr>
          <p:cNvPr id="8" name="TextBox 24"/>
          <p:cNvSpPr txBox="1">
            <a:spLocks noChangeArrowheads="1"/>
          </p:cNvSpPr>
          <p:nvPr/>
        </p:nvSpPr>
        <p:spPr bwMode="auto">
          <a:xfrm>
            <a:off x="1943586" y="1671572"/>
            <a:ext cx="484299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solidFill>
                  <a:srgbClr val="080808"/>
                </a:solidFill>
                <a:latin typeface="微软雅黑" pitchFamily="34" charset="-122"/>
                <a:ea typeface="微软雅黑" pitchFamily="34" charset="-122"/>
              </a:rPr>
              <a:t>大型儿童节主题活动</a:t>
            </a:r>
            <a:r>
              <a:rPr lang="en-US" altLang="zh-CN" sz="2000" b="1" dirty="0" smtClean="0">
                <a:solidFill>
                  <a:srgbClr val="080808"/>
                </a:solidFill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2000" b="1" dirty="0" smtClean="0">
                <a:solidFill>
                  <a:srgbClr val="080808"/>
                </a:solidFill>
                <a:latin typeface="微软雅黑" pitchFamily="34" charset="-122"/>
                <a:ea typeface="微软雅黑" pitchFamily="34" charset="-122"/>
              </a:rPr>
              <a:t>我们都是好孩子</a:t>
            </a:r>
            <a:endParaRPr lang="zh-CN" altLang="en-US" sz="2000" b="1" dirty="0">
              <a:solidFill>
                <a:srgbClr val="080808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55719" y="395571"/>
            <a:ext cx="473719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央广互联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+</a:t>
            </a:r>
            <a:r>
              <a:rPr lang="zh-CN" altLang="en-US" sz="2400" b="1" dirty="0" smtClean="0"/>
              <a:t>北京华联平谷购物中心</a:t>
            </a:r>
            <a:endParaRPr lang="zh-CN" altLang="en-US" sz="2400" dirty="0" smtClean="0"/>
          </a:p>
        </p:txBody>
      </p:sp>
      <p:pic>
        <p:nvPicPr>
          <p:cNvPr id="5" name="Picture 3" descr="F:\六一节\平谷华联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285892"/>
            <a:ext cx="3014692" cy="40005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Rectangle 13"/>
          <p:cNvSpPr>
            <a:spLocks noChangeArrowheads="1"/>
          </p:cNvSpPr>
          <p:nvPr/>
        </p:nvSpPr>
        <p:spPr bwMode="auto">
          <a:xfrm>
            <a:off x="3500475" y="1317237"/>
            <a:ext cx="5786433" cy="4330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rgbClr val="4F81BD">
                <a:gamma/>
                <a:shade val="60000"/>
                <a:invGamma/>
              </a:srgbClr>
            </a:prstShdw>
          </a:effectLst>
        </p:spPr>
        <p:txBody>
          <a:bodyPr wrap="square" anchor="ctr">
            <a:spAutoFit/>
          </a:bodyPr>
          <a:lstStyle/>
          <a:p>
            <a:pPr defTabSz="761970" eaLnBrk="0" hangingPunct="0">
              <a:lnSpc>
                <a:spcPct val="150000"/>
              </a:lnSpc>
              <a:defRPr/>
            </a:pPr>
            <a:r>
              <a:rPr lang="zh-CN" altLang="en-US" sz="1667" b="1" kern="0" dirty="0">
                <a:solidFill>
                  <a:srgbClr val="080808"/>
                </a:solidFill>
                <a:latin typeface="微软雅黑" pitchFamily="34" charset="-122"/>
                <a:ea typeface="微软雅黑" pitchFamily="34" charset="-122"/>
              </a:rPr>
              <a:t>合作</a:t>
            </a:r>
            <a:r>
              <a:rPr lang="zh-TW" altLang="en-US" sz="1667" b="1" kern="0" dirty="0">
                <a:solidFill>
                  <a:srgbClr val="080808"/>
                </a:solidFill>
                <a:latin typeface="微软雅黑" pitchFamily="34" charset="-122"/>
                <a:ea typeface="微软雅黑" pitchFamily="34" charset="-122"/>
              </a:rPr>
              <a:t>背景</a:t>
            </a:r>
            <a:endParaRPr lang="en-US" altLang="zh-TW" sz="1667" kern="0" dirty="0">
              <a:solidFill>
                <a:srgbClr val="080808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indent="222241" defTabSz="761970" eaLnBrk="0" hangingPunct="0">
              <a:lnSpc>
                <a:spcPct val="150000"/>
              </a:lnSpc>
              <a:buFontTx/>
              <a:buChar char="•"/>
              <a:defRPr/>
            </a:pPr>
            <a:r>
              <a:rPr lang="zh-CN" altLang="en-US" sz="1328" kern="0" dirty="0" smtClean="0">
                <a:solidFill>
                  <a:srgbClr val="080808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平谷华联想要通过大型活动拉近与市民的距离，扩大影响力</a:t>
            </a:r>
            <a:endParaRPr lang="en-US" altLang="zh-CN" sz="1328" kern="0" dirty="0">
              <a:solidFill>
                <a:srgbClr val="080808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indent="222241" defTabSz="761970" eaLnBrk="0" hangingPunct="0">
              <a:lnSpc>
                <a:spcPct val="150000"/>
              </a:lnSpc>
              <a:buFontTx/>
              <a:buChar char="•"/>
              <a:defRPr/>
            </a:pPr>
            <a:r>
              <a:rPr lang="zh-CN" altLang="en-US" sz="1328" kern="0" dirty="0" smtClean="0">
                <a:solidFill>
                  <a:srgbClr val="080808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六一儿童节期间，央广互联帮助华联举办儿童节特别活动</a:t>
            </a:r>
            <a:endParaRPr lang="en-US" altLang="zh-CN" sz="1328" kern="0" dirty="0">
              <a:solidFill>
                <a:srgbClr val="080808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indent="222241" defTabSz="761970" eaLnBrk="0" hangingPunct="0">
              <a:lnSpc>
                <a:spcPct val="150000"/>
              </a:lnSpc>
              <a:buFontTx/>
              <a:buChar char="•"/>
              <a:defRPr/>
            </a:pPr>
            <a:r>
              <a:rPr lang="zh-CN" altLang="en-US" sz="1328" kern="0" dirty="0" smtClean="0">
                <a:solidFill>
                  <a:srgbClr val="080808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央广互联发挥媒体资源优势，邀请中央人民广播电台一同协办</a:t>
            </a:r>
          </a:p>
          <a:p>
            <a:pPr indent="222241" defTabSz="761970" eaLnBrk="0" hangingPunct="0">
              <a:lnSpc>
                <a:spcPct val="150000"/>
              </a:lnSpc>
              <a:buFontTx/>
              <a:buChar char="•"/>
              <a:defRPr/>
            </a:pPr>
            <a:r>
              <a:rPr lang="zh-CN" altLang="en-US" sz="1328" kern="0" dirty="0" smtClean="0">
                <a:solidFill>
                  <a:srgbClr val="080808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全权策划并执行了“我们都是好孩子”大型商场户外活动</a:t>
            </a:r>
            <a:endParaRPr lang="en-US" altLang="zh-CN" sz="1328" kern="0" dirty="0">
              <a:solidFill>
                <a:srgbClr val="080808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indent="222241" defTabSz="761970" eaLnBrk="0" hangingPunct="0">
              <a:lnSpc>
                <a:spcPct val="150000"/>
              </a:lnSpc>
              <a:defRPr/>
            </a:pPr>
            <a:endParaRPr lang="zh-CN" altLang="en-US" sz="667" kern="0" dirty="0">
              <a:solidFill>
                <a:srgbClr val="080808"/>
              </a:solidFill>
              <a:latin typeface="微软雅黑" pitchFamily="34" charset="-122"/>
              <a:ea typeface="微软雅黑" pitchFamily="34" charset="-122"/>
            </a:endParaRPr>
          </a:p>
          <a:p>
            <a:pPr defTabSz="761970" eaLnBrk="0" hangingPunct="0">
              <a:lnSpc>
                <a:spcPct val="150000"/>
              </a:lnSpc>
              <a:defRPr/>
            </a:pPr>
            <a:r>
              <a:rPr lang="zh-CN" altLang="en-US" sz="1667" b="1" kern="0" dirty="0">
                <a:solidFill>
                  <a:srgbClr val="080808"/>
                </a:solidFill>
                <a:latin typeface="微软雅黑" pitchFamily="34" charset="-122"/>
                <a:ea typeface="微软雅黑" pitchFamily="34" charset="-122"/>
              </a:rPr>
              <a:t>执行</a:t>
            </a:r>
            <a:r>
              <a:rPr lang="zh-TW" altLang="en-US" sz="1667" b="1" kern="0" dirty="0">
                <a:solidFill>
                  <a:srgbClr val="080808"/>
                </a:solidFill>
                <a:latin typeface="微软雅黑" pitchFamily="34" charset="-122"/>
                <a:ea typeface="微软雅黑" pitchFamily="34" charset="-122"/>
              </a:rPr>
              <a:t>方式</a:t>
            </a:r>
            <a:endParaRPr lang="en-US" altLang="zh-TW" sz="1667" kern="0" dirty="0">
              <a:solidFill>
                <a:srgbClr val="080808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defTabSz="761970" eaLnBrk="0" hangingPunct="0">
              <a:lnSpc>
                <a:spcPct val="150000"/>
              </a:lnSpc>
              <a:buFontTx/>
              <a:buChar char="•"/>
              <a:defRPr/>
            </a:pPr>
            <a:r>
              <a:rPr lang="en-US" altLang="en-US" sz="1328" kern="0" dirty="0" smtClean="0">
                <a:solidFill>
                  <a:srgbClr val="080808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5</a:t>
            </a:r>
            <a:r>
              <a:rPr lang="zh-CN" altLang="en-US" sz="1328" kern="0" dirty="0" smtClean="0">
                <a:solidFill>
                  <a:srgbClr val="080808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月</a:t>
            </a:r>
            <a:r>
              <a:rPr lang="en-US" altLang="en-US" sz="1328" kern="0" dirty="0" smtClean="0">
                <a:solidFill>
                  <a:srgbClr val="080808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28</a:t>
            </a:r>
            <a:r>
              <a:rPr lang="zh-CN" altLang="en-US" sz="1328" kern="0" dirty="0" smtClean="0">
                <a:solidFill>
                  <a:srgbClr val="080808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日，</a:t>
            </a:r>
            <a:r>
              <a:rPr lang="en-US" altLang="en-US" sz="1328" kern="0" dirty="0" smtClean="0">
                <a:solidFill>
                  <a:srgbClr val="080808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200</a:t>
            </a:r>
            <a:r>
              <a:rPr lang="zh-CN" altLang="en-US" sz="1328" kern="0" dirty="0" smtClean="0">
                <a:solidFill>
                  <a:srgbClr val="080808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个家庭到现场参加活动，文艺之声以名嘴脱口秀的形式，</a:t>
            </a:r>
            <a:endParaRPr lang="en-US" altLang="zh-CN" sz="1328" kern="0" dirty="0" smtClean="0">
              <a:solidFill>
                <a:srgbClr val="080808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defTabSz="761970" eaLnBrk="0" hangingPunct="0">
              <a:lnSpc>
                <a:spcPct val="150000"/>
              </a:lnSpc>
              <a:defRPr/>
            </a:pPr>
            <a:r>
              <a:rPr lang="en-US" altLang="zh-CN" sz="1328" kern="0" dirty="0" smtClean="0">
                <a:solidFill>
                  <a:srgbClr val="080808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</a:t>
            </a:r>
            <a:r>
              <a:rPr lang="zh-CN" altLang="en-US" sz="1328" kern="0" dirty="0" smtClean="0">
                <a:solidFill>
                  <a:srgbClr val="080808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主持人讲故事互动等，举办了两场场儿童主题活动。</a:t>
            </a:r>
            <a:endParaRPr lang="en-US" altLang="zh-CN" sz="1328" kern="0" dirty="0">
              <a:solidFill>
                <a:srgbClr val="080808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defTabSz="761970" eaLnBrk="0" hangingPunct="0">
              <a:lnSpc>
                <a:spcPct val="150000"/>
              </a:lnSpc>
              <a:defRPr/>
            </a:pPr>
            <a:endParaRPr lang="zh-TW" altLang="en-US" sz="667" kern="0" dirty="0">
              <a:solidFill>
                <a:srgbClr val="080808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defTabSz="761970" eaLnBrk="0" hangingPunct="0">
              <a:lnSpc>
                <a:spcPct val="150000"/>
              </a:lnSpc>
              <a:defRPr/>
            </a:pPr>
            <a:r>
              <a:rPr lang="zh-TW" altLang="en-US" sz="1667" b="1" kern="0" dirty="0">
                <a:solidFill>
                  <a:srgbClr val="080808"/>
                </a:solidFill>
                <a:latin typeface="微软雅黑" pitchFamily="34" charset="-122"/>
                <a:ea typeface="微软雅黑" pitchFamily="34" charset="-122"/>
              </a:rPr>
              <a:t>效果</a:t>
            </a:r>
            <a:r>
              <a:rPr lang="zh-CN" altLang="en-US" sz="1667" b="1" kern="0" dirty="0">
                <a:solidFill>
                  <a:srgbClr val="080808"/>
                </a:solidFill>
                <a:latin typeface="微软雅黑" pitchFamily="34" charset="-122"/>
                <a:ea typeface="微软雅黑" pitchFamily="34" charset="-122"/>
              </a:rPr>
              <a:t>呈现</a:t>
            </a:r>
            <a:endParaRPr lang="en-US" altLang="zh-CN" sz="1667" b="1" kern="0" dirty="0">
              <a:solidFill>
                <a:srgbClr val="080808"/>
              </a:solidFill>
              <a:latin typeface="微软雅黑" pitchFamily="34" charset="-122"/>
              <a:ea typeface="微软雅黑" pitchFamily="34" charset="-122"/>
            </a:endParaRPr>
          </a:p>
          <a:p>
            <a:pPr defTabSz="761970" eaLnBrk="0" hangingPunct="0">
              <a:lnSpc>
                <a:spcPct val="150000"/>
              </a:lnSpc>
              <a:defRPr/>
            </a:pPr>
            <a:r>
              <a:rPr lang="zh-CN" altLang="en-US" sz="1328" kern="0" dirty="0" smtClean="0">
                <a:solidFill>
                  <a:srgbClr val="080808"/>
                </a:solidFill>
                <a:latin typeface="微软雅黑" pitchFamily="34" charset="-122"/>
                <a:ea typeface="微软雅黑" pitchFamily="34" charset="-122"/>
              </a:rPr>
              <a:t>吸引上千位平谷市民前来参与活动，引发巨大反响</a:t>
            </a:r>
            <a:endParaRPr lang="en-US" altLang="zh-CN" sz="1328" kern="0" dirty="0">
              <a:solidFill>
                <a:srgbClr val="080808"/>
              </a:solidFill>
              <a:latin typeface="微软雅黑" pitchFamily="34" charset="-122"/>
              <a:ea typeface="微软雅黑" pitchFamily="34" charset="-122"/>
            </a:endParaRPr>
          </a:p>
          <a:p>
            <a:pPr defTabSz="761970" eaLnBrk="0" hangingPunct="0">
              <a:lnSpc>
                <a:spcPct val="150000"/>
              </a:lnSpc>
              <a:defRPr/>
            </a:pPr>
            <a:r>
              <a:rPr lang="zh-CN" altLang="en-US" sz="1328" kern="0" dirty="0" smtClean="0">
                <a:solidFill>
                  <a:srgbClr val="080808"/>
                </a:solidFill>
                <a:latin typeface="微软雅黑" pitchFamily="34" charset="-122"/>
                <a:ea typeface="微软雅黑" pitchFamily="34" charset="-122"/>
              </a:rPr>
              <a:t>本次活动，让北京华联购物中心在文化韵味与知名度上更上一层楼</a:t>
            </a:r>
            <a:r>
              <a:rPr lang="zh-CN" altLang="en-US" sz="1400" kern="0" dirty="0" smtClean="0">
                <a:solidFill>
                  <a:srgbClr val="080808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1400" dirty="0" smtClean="0"/>
          </a:p>
          <a:p>
            <a:pPr defTabSz="761970" eaLnBrk="0" hangingPunct="0">
              <a:lnSpc>
                <a:spcPct val="150000"/>
              </a:lnSpc>
              <a:defRPr/>
            </a:pPr>
            <a:endParaRPr lang="en-US" altLang="zh-TW" sz="1328" kern="0" dirty="0">
              <a:solidFill>
                <a:srgbClr val="080808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509</TotalTime>
  <Words>2410</Words>
  <Application>Microsoft Office PowerPoint</Application>
  <PresentationFormat>全屏显示(16:10)</PresentationFormat>
  <Paragraphs>121</Paragraphs>
  <Slides>27</Slides>
  <Notes>1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28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Rain</dc:creator>
  <cp:lastModifiedBy>123</cp:lastModifiedBy>
  <cp:revision>80</cp:revision>
  <dcterms:created xsi:type="dcterms:W3CDTF">2016-06-30T13:37:52Z</dcterms:created>
  <dcterms:modified xsi:type="dcterms:W3CDTF">2017-10-30T16:21:34Z</dcterms:modified>
</cp:coreProperties>
</file>